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15.xml" ContentType="application/inkml+xml"/>
  <Override PartName="/ppt/ink/ink9116.xml" ContentType="application/inkml+xml"/>
  <Override PartName="/ppt/ink/ink9117.xml" ContentType="application/inkml+xml"/>
  <Override PartName="/ppt/ink/ink9118.xml" ContentType="application/inkml+xml"/>
  <Override PartName="/ppt/ink/ink9119.xml" ContentType="application/inkml+xml"/>
  <Override PartName="/ppt/ink/ink9120.xml" ContentType="application/inkml+xml"/>
  <Override PartName="/ppt/ink/ink9121.xml" ContentType="application/inkml+xml"/>
  <Override PartName="/ppt/ink/ink9122.xml" ContentType="application/inkml+xml"/>
  <Override PartName="/ppt/ink/ink9123.xml" ContentType="application/inkml+xml"/>
  <Override PartName="/ppt/ink/ink9124.xml" ContentType="application/inkml+xml"/>
  <Override PartName="/ppt/ink/ink9125.xml" ContentType="application/inkml+xml"/>
  <Override PartName="/ppt/ink/ink9126.xml" ContentType="application/inkml+xml"/>
  <Override PartName="/ppt/ink/ink9127.xml" ContentType="application/inkml+xml"/>
  <Override PartName="/ppt/ink/ink9128.xml" ContentType="application/inkml+xml"/>
  <Override PartName="/ppt/ink/ink9129.xml" ContentType="application/inkml+xml"/>
  <Override PartName="/ppt/ink/ink9130.xml" ContentType="application/inkml+xml"/>
  <Override PartName="/ppt/ink/ink9131.xml" ContentType="application/inkml+xml"/>
  <Override PartName="/ppt/ink/ink9132.xml" ContentType="application/inkml+xml"/>
  <Override PartName="/ppt/ink/ink9133.xml" ContentType="application/inkml+xml"/>
  <Override PartName="/ppt/ink/ink9134.xml" ContentType="application/inkml+xml"/>
  <Override PartName="/ppt/ink/ink9135.xml" ContentType="application/inkml+xml"/>
  <Override PartName="/ppt/ink/ink9136.xml" ContentType="application/inkml+xml"/>
  <Override PartName="/ppt/ink/ink9137.xml" ContentType="application/inkml+xml"/>
  <Override PartName="/ppt/ink/ink9138.xml" ContentType="application/inkml+xml"/>
  <Override PartName="/ppt/ink/ink9139.xml" ContentType="application/inkml+xml"/>
  <Override PartName="/ppt/ink/ink9140.xml" ContentType="application/inkml+xml"/>
  <Override PartName="/ppt/ink/ink9141.xml" ContentType="application/inkml+xml"/>
  <Override PartName="/ppt/ink/ink9142.xml" ContentType="application/inkml+xml"/>
  <Override PartName="/ppt/ink/ink9143.xml" ContentType="application/inkml+xml"/>
  <Override PartName="/ppt/ink/ink9144.xml" ContentType="application/inkml+xml"/>
  <Override PartName="/ppt/ink/ink9145.xml" ContentType="application/inkml+xml"/>
  <Override PartName="/ppt/ink/ink9146.xml" ContentType="application/inkml+xml"/>
  <Override PartName="/ppt/ink/ink9147.xml" ContentType="application/inkml+xml"/>
  <Override PartName="/ppt/ink/ink9148.xml" ContentType="application/inkml+xml"/>
  <Override PartName="/ppt/ink/ink9149.xml" ContentType="application/inkml+xml"/>
  <Override PartName="/ppt/ink/ink9150.xml" ContentType="application/inkml+xml"/>
  <Override PartName="/ppt/ink/ink9151.xml" ContentType="application/inkml+xml"/>
  <Override PartName="/ppt/ink/ink9152.xml" ContentType="application/inkml+xml"/>
  <Override PartName="/ppt/ink/ink9153.xml" ContentType="application/inkml+xml"/>
  <Override PartName="/ppt/ink/ink9154.xml" ContentType="application/inkml+xml"/>
  <Override PartName="/ppt/ink/ink9155.xml" ContentType="application/inkml+xml"/>
  <Override PartName="/ppt/ink/ink9156.xml" ContentType="application/inkml+xml"/>
  <Override PartName="/ppt/ink/ink9157.xml" ContentType="application/inkml+xml"/>
  <Override PartName="/ppt/ink/ink9158.xml" ContentType="application/inkml+xml"/>
  <Override PartName="/ppt/ink/ink9159.xml" ContentType="application/inkml+xml"/>
  <Override PartName="/ppt/ink/ink9160.xml" ContentType="application/inkml+xml"/>
  <Override PartName="/ppt/ink/ink9161.xml" ContentType="application/inkml+xml"/>
  <Override PartName="/ppt/ink/ink9162.xml" ContentType="application/inkml+xml"/>
  <Override PartName="/ppt/ink/ink9163.xml" ContentType="application/inkml+xml"/>
  <Override PartName="/ppt/ink/ink9164.xml" ContentType="application/inkml+xml"/>
  <Override PartName="/ppt/ink/ink9165.xml" ContentType="application/inkml+xml"/>
  <Override PartName="/ppt/ink/ink9166.xml" ContentType="application/inkml+xml"/>
  <Override PartName="/ppt/ink/ink9167.xml" ContentType="application/inkml+xml"/>
  <Override PartName="/ppt/ink/ink9168.xml" ContentType="application/inkml+xml"/>
  <Override PartName="/ppt/ink/ink9169.xml" ContentType="application/inkml+xml"/>
  <Override PartName="/ppt/ink/ink9170.xml" ContentType="application/inkml+xml"/>
  <Override PartName="/ppt/ink/ink9171.xml" ContentType="application/inkml+xml"/>
  <Override PartName="/ppt/ink/ink9172.xml" ContentType="application/inkml+xml"/>
  <Override PartName="/ppt/ink/ink9173.xml" ContentType="application/inkml+xml"/>
  <Override PartName="/ppt/ink/ink9174.xml" ContentType="application/inkml+xml"/>
  <Override PartName="/ppt/ink/ink9175.xml" ContentType="application/inkml+xml"/>
  <Override PartName="/ppt/ink/ink9176.xml" ContentType="application/inkml+xml"/>
  <Override PartName="/ppt/ink/ink9177.xml" ContentType="application/inkml+xml"/>
  <Override PartName="/ppt/ink/ink9178.xml" ContentType="application/inkml+xml"/>
  <Override PartName="/ppt/ink/ink9179.xml" ContentType="application/inkml+xml"/>
  <Override PartName="/ppt/ink/ink9180.xml" ContentType="application/inkml+xml"/>
  <Override PartName="/ppt/ink/ink9181.xml" ContentType="application/inkml+xml"/>
  <Override PartName="/ppt/ink/ink9182.xml" ContentType="application/inkml+xml"/>
  <Override PartName="/ppt/ink/ink9183.xml" ContentType="application/inkml+xml"/>
  <Override PartName="/ppt/ink/ink9184.xml" ContentType="application/inkml+xml"/>
  <Override PartName="/ppt/ink/ink9185.xml" ContentType="application/inkml+xml"/>
  <Override PartName="/ppt/ink/ink9186.xml" ContentType="application/inkml+xml"/>
  <Override PartName="/ppt/ink/ink9187.xml" ContentType="application/inkml+xml"/>
  <Override PartName="/ppt/ink/ink9188.xml" ContentType="application/inkml+xml"/>
  <Override PartName="/ppt/ink/ink9189.xml" ContentType="application/inkml+xml"/>
  <Override PartName="/ppt/ink/ink9190.xml" ContentType="application/inkml+xml"/>
  <Override PartName="/ppt/ink/ink9191.xml" ContentType="application/inkml+xml"/>
  <Override PartName="/ppt/ink/ink9192.xml" ContentType="application/inkml+xml"/>
  <Override PartName="/ppt/ink/ink9193.xml" ContentType="application/inkml+xml"/>
  <Override PartName="/ppt/ink/ink9194.xml" ContentType="application/inkml+xml"/>
  <Override PartName="/ppt/ink/ink9195.xml" ContentType="application/inkml+xml"/>
  <Override PartName="/ppt/ink/ink9196.xml" ContentType="application/inkml+xml"/>
  <Override PartName="/ppt/ink/ink9197.xml" ContentType="application/inkml+xml"/>
  <Override PartName="/ppt/ink/ink9198.xml" ContentType="application/inkml+xml"/>
  <Override PartName="/ppt/ink/ink9199.xml" ContentType="application/inkml+xml"/>
  <Override PartName="/ppt/ink/ink9200.xml" ContentType="application/inkml+xml"/>
  <Override PartName="/ppt/ink/ink9201.xml" ContentType="application/inkml+xml"/>
  <Override PartName="/ppt/ink/ink9202.xml" ContentType="application/inkml+xml"/>
  <Override PartName="/ppt/ink/ink9203.xml" ContentType="application/inkml+xml"/>
  <Override PartName="/ppt/ink/ink9204.xml" ContentType="application/inkml+xml"/>
  <Override PartName="/ppt/ink/ink9205.xml" ContentType="application/inkml+xml"/>
  <Override PartName="/ppt/ink/ink9206.xml" ContentType="application/inkml+xml"/>
  <Override PartName="/ppt/ink/ink9207.xml" ContentType="application/inkml+xml"/>
  <Override PartName="/ppt/ink/ink9208.xml" ContentType="application/inkml+xml"/>
  <Override PartName="/ppt/ink/ink9209.xml" ContentType="application/inkml+xml"/>
  <Override PartName="/ppt/ink/ink9210.xml" ContentType="application/inkml+xml"/>
  <Override PartName="/ppt/ink/ink9211.xml" ContentType="application/inkml+xml"/>
  <Override PartName="/ppt/ink/ink9212.xml" ContentType="application/inkml+xml"/>
  <Override PartName="/ppt/ink/ink9213.xml" ContentType="application/inkml+xml"/>
  <Override PartName="/ppt/ink/ink9214.xml" ContentType="application/inkml+xml"/>
  <Override PartName="/ppt/ink/ink9215.xml" ContentType="application/inkml+xml"/>
  <Override PartName="/ppt/ink/ink9216.xml" ContentType="application/inkml+xml"/>
  <Override PartName="/ppt/ink/ink9217.xml" ContentType="application/inkml+xml"/>
  <Override PartName="/ppt/ink/ink9218.xml" ContentType="application/inkml+xml"/>
  <Override PartName="/ppt/ink/ink9219.xml" ContentType="application/inkml+xml"/>
  <Override PartName="/ppt/ink/ink9220.xml" ContentType="application/inkml+xml"/>
  <Override PartName="/ppt/ink/ink9221.xml" ContentType="application/inkml+xml"/>
  <Override PartName="/ppt/ink/ink9222.xml" ContentType="application/inkml+xml"/>
  <Override PartName="/ppt/ink/ink9223.xml" ContentType="application/inkml+xml"/>
  <Override PartName="/ppt/ink/ink9224.xml" ContentType="application/inkml+xml"/>
  <Override PartName="/ppt/ink/ink9225.xml" ContentType="application/inkml+xml"/>
  <Override PartName="/ppt/ink/ink9226.xml" ContentType="application/inkml+xml"/>
  <Override PartName="/ppt/ink/ink9227.xml" ContentType="application/inkml+xml"/>
  <Override PartName="/ppt/ink/ink9228.xml" ContentType="application/inkml+xml"/>
  <Override PartName="/ppt/ink/ink9229.xml" ContentType="application/inkml+xml"/>
  <Override PartName="/ppt/ink/ink9230.xml" ContentType="application/inkml+xml"/>
  <Override PartName="/ppt/ink/ink9231.xml" ContentType="application/inkml+xml"/>
  <Override PartName="/ppt/ink/ink9232.xml" ContentType="application/inkml+xml"/>
  <Override PartName="/ppt/ink/ink9233.xml" ContentType="application/inkml+xml"/>
  <Override PartName="/ppt/ink/ink9234.xml" ContentType="application/inkml+xml"/>
  <Override PartName="/ppt/ink/ink9235.xml" ContentType="application/inkml+xml"/>
  <Override PartName="/ppt/ink/ink9236.xml" ContentType="application/inkml+xml"/>
  <Override PartName="/ppt/ink/ink9237.xml" ContentType="application/inkml+xml"/>
  <Override PartName="/ppt/ink/ink9238.xml" ContentType="application/inkml+xml"/>
  <Override PartName="/ppt/ink/ink9239.xml" ContentType="application/inkml+xml"/>
  <Override PartName="/ppt/ink/ink9240.xml" ContentType="application/inkml+xml"/>
  <Override PartName="/ppt/ink/ink9241.xml" ContentType="application/inkml+xml"/>
  <Override PartName="/ppt/ink/ink9242.xml" ContentType="application/inkml+xml"/>
  <Override PartName="/ppt/ink/ink9243.xml" ContentType="application/inkml+xml"/>
  <Override PartName="/ppt/ink/ink9244.xml" ContentType="application/inkml+xml"/>
  <Override PartName="/ppt/ink/ink9245.xml" ContentType="application/inkml+xml"/>
  <Override PartName="/ppt/ink/ink9246.xml" ContentType="application/inkml+xml"/>
  <Override PartName="/ppt/ink/ink9247.xml" ContentType="application/inkml+xml"/>
  <Override PartName="/ppt/ink/ink9248.xml" ContentType="application/inkml+xml"/>
  <Override PartName="/ppt/ink/ink9249.xml" ContentType="application/inkml+xml"/>
  <Override PartName="/ppt/ink/ink9250.xml" ContentType="application/inkml+xml"/>
  <Override PartName="/ppt/ink/ink9251.xml" ContentType="application/inkml+xml"/>
  <Override PartName="/ppt/ink/ink9252.xml" ContentType="application/inkml+xml"/>
  <Override PartName="/ppt/ink/ink9253.xml" ContentType="application/inkml+xml"/>
  <Override PartName="/ppt/ink/ink9254.xml" ContentType="application/inkml+xml"/>
  <Override PartName="/ppt/ink/ink9255.xml" ContentType="application/inkml+xml"/>
  <Override PartName="/ppt/ink/ink9256.xml" ContentType="application/inkml+xml"/>
  <Override PartName="/ppt/ink/ink9257.xml" ContentType="application/inkml+xml"/>
  <Override PartName="/ppt/ink/ink9258.xml" ContentType="application/inkml+xml"/>
  <Override PartName="/ppt/ink/ink9259.xml" ContentType="application/inkml+xml"/>
  <Override PartName="/ppt/ink/ink9260.xml" ContentType="application/inkml+xml"/>
  <Override PartName="/ppt/ink/ink9261.xml" ContentType="application/inkml+xml"/>
  <Override PartName="/ppt/ink/ink9262.xml" ContentType="application/inkml+xml"/>
  <Override PartName="/ppt/ink/ink9263.xml" ContentType="application/inkml+xml"/>
  <Override PartName="/ppt/ink/ink9264.xml" ContentType="application/inkml+xml"/>
  <Override PartName="/ppt/ink/ink9265.xml" ContentType="application/inkml+xml"/>
  <Override PartName="/ppt/ink/ink9266.xml" ContentType="application/inkml+xml"/>
  <Override PartName="/ppt/ink/ink9267.xml" ContentType="application/inkml+xml"/>
  <Override PartName="/ppt/ink/ink9268.xml" ContentType="application/inkml+xml"/>
  <Override PartName="/ppt/ink/ink9269.xml" ContentType="application/inkml+xml"/>
  <Override PartName="/ppt/ink/ink9270.xml" ContentType="application/inkml+xml"/>
  <Override PartName="/ppt/ink/ink9271.xml" ContentType="application/inkml+xml"/>
  <Override PartName="/ppt/ink/ink9272.xml" ContentType="application/inkml+xml"/>
  <Override PartName="/ppt/ink/ink9273.xml" ContentType="application/inkml+xml"/>
  <Override PartName="/ppt/ink/ink9274.xml" ContentType="application/inkml+xml"/>
  <Override PartName="/ppt/ink/ink9275.xml" ContentType="application/inkml+xml"/>
  <Override PartName="/ppt/ink/ink9276.xml" ContentType="application/inkml+xml"/>
  <Override PartName="/ppt/ink/ink9277.xml" ContentType="application/inkml+xml"/>
  <Override PartName="/ppt/ink/ink9278.xml" ContentType="application/inkml+xml"/>
  <Override PartName="/ppt/ink/ink9279.xml" ContentType="application/inkml+xml"/>
  <Override PartName="/ppt/ink/ink9280.xml" ContentType="application/inkml+xml"/>
  <Override PartName="/ppt/ink/ink9281.xml" ContentType="application/inkml+xml"/>
  <Override PartName="/ppt/ink/ink9282.xml" ContentType="application/inkml+xml"/>
  <Override PartName="/ppt/ink/ink9283.xml" ContentType="application/inkml+xml"/>
  <Override PartName="/ppt/ink/ink9284.xml" ContentType="application/inkml+xml"/>
  <Override PartName="/ppt/ink/ink9285.xml" ContentType="application/inkml+xml"/>
  <Override PartName="/ppt/ink/ink9286.xml" ContentType="application/inkml+xml"/>
  <Override PartName="/ppt/ink/ink9287.xml" ContentType="application/inkml+xml"/>
  <Override PartName="/ppt/ink/ink9288.xml" ContentType="application/inkml+xml"/>
  <Override PartName="/ppt/ink/ink9289.xml" ContentType="application/inkml+xml"/>
  <Override PartName="/ppt/ink/ink9290.xml" ContentType="application/inkml+xml"/>
  <Override PartName="/ppt/ink/ink9291.xml" ContentType="application/inkml+xml"/>
  <Override PartName="/ppt/ink/ink9292.xml" ContentType="application/inkml+xml"/>
  <Override PartName="/ppt/ink/ink9293.xml" ContentType="application/inkml+xml"/>
  <Override PartName="/ppt/ink/ink9294.xml" ContentType="application/inkml+xml"/>
  <Override PartName="/ppt/ink/ink9295.xml" ContentType="application/inkml+xml"/>
  <Override PartName="/ppt/ink/ink9296.xml" ContentType="application/inkml+xml"/>
  <Override PartName="/ppt/ink/ink9297.xml" ContentType="application/inkml+xml"/>
  <Override PartName="/ppt/ink/ink9298.xml" ContentType="application/inkml+xml"/>
  <Override PartName="/ppt/ink/ink9299.xml" ContentType="application/inkml+xml"/>
  <Override PartName="/ppt/ink/ink9300.xml" ContentType="application/inkml+xml"/>
  <Override PartName="/ppt/ink/ink9301.xml" ContentType="application/inkml+xml"/>
  <Override PartName="/ppt/ink/ink9302.xml" ContentType="application/inkml+xml"/>
  <Override PartName="/ppt/ink/ink9303.xml" ContentType="application/inkml+xml"/>
  <Override PartName="/ppt/ink/ink9304.xml" ContentType="application/inkml+xml"/>
  <Override PartName="/ppt/ink/ink9305.xml" ContentType="application/inkml+xml"/>
  <Override PartName="/ppt/ink/ink9306.xml" ContentType="application/inkml+xml"/>
  <Override PartName="/ppt/ink/ink9307.xml" ContentType="application/inkml+xml"/>
  <Override PartName="/ppt/ink/ink9308.xml" ContentType="application/inkml+xml"/>
  <Override PartName="/ppt/ink/ink9309.xml" ContentType="application/inkml+xml"/>
  <Override PartName="/ppt/ink/ink9310.xml" ContentType="application/inkml+xml"/>
  <Override PartName="/ppt/ink/ink9311.xml" ContentType="application/inkml+xml"/>
  <Override PartName="/ppt/ink/ink9312.xml" ContentType="application/inkml+xml"/>
  <Override PartName="/ppt/ink/ink9313.xml" ContentType="application/inkml+xml"/>
  <Override PartName="/ppt/ink/ink9314.xml" ContentType="application/inkml+xml"/>
  <Override PartName="/ppt/ink/ink9315.xml" ContentType="application/inkml+xml"/>
  <Override PartName="/ppt/ink/ink9316.xml" ContentType="application/inkml+xml"/>
  <Override PartName="/ppt/ink/ink9317.xml" ContentType="application/inkml+xml"/>
  <Override PartName="/ppt/ink/ink9318.xml" ContentType="application/inkml+xml"/>
  <Override PartName="/ppt/ink/ink9319.xml" ContentType="application/inkml+xml"/>
  <Override PartName="/ppt/ink/ink9320.xml" ContentType="application/inkml+xml"/>
  <Override PartName="/ppt/ink/ink9321.xml" ContentType="application/inkml+xml"/>
  <Override PartName="/ppt/ink/ink9322.xml" ContentType="application/inkml+xml"/>
  <Override PartName="/ppt/ink/ink9323.xml" ContentType="application/inkml+xml"/>
  <Override PartName="/ppt/ink/ink9324.xml" ContentType="application/inkml+xml"/>
  <Override PartName="/ppt/ink/ink9325.xml" ContentType="application/inkml+xml"/>
  <Override PartName="/ppt/ink/ink9326.xml" ContentType="application/inkml+xml"/>
  <Override PartName="/ppt/ink/ink9327.xml" ContentType="application/inkml+xml"/>
  <Override PartName="/ppt/ink/ink9328.xml" ContentType="application/inkml+xml"/>
  <Override PartName="/ppt/ink/ink9329.xml" ContentType="application/inkml+xml"/>
  <Override PartName="/ppt/ink/ink9330.xml" ContentType="application/inkml+xml"/>
  <Override PartName="/ppt/ink/ink9331.xml" ContentType="application/inkml+xml"/>
  <Override PartName="/ppt/ink/ink9332.xml" ContentType="application/inkml+xml"/>
  <Override PartName="/ppt/ink/ink9333.xml" ContentType="application/inkml+xml"/>
  <Override PartName="/ppt/ink/ink9334.xml" ContentType="application/inkml+xml"/>
  <Override PartName="/ppt/ink/ink9335.xml" ContentType="application/inkml+xml"/>
  <Override PartName="/ppt/ink/ink9336.xml" ContentType="application/inkml+xml"/>
  <Override PartName="/ppt/ink/ink9337.xml" ContentType="application/inkml+xml"/>
  <Override PartName="/ppt/ink/ink9338.xml" ContentType="application/inkml+xml"/>
  <Override PartName="/ppt/ink/ink9339.xml" ContentType="application/inkml+xml"/>
  <Override PartName="/ppt/ink/ink9340.xml" ContentType="application/inkml+xml"/>
  <Override PartName="/ppt/ink/ink9341.xml" ContentType="application/inkml+xml"/>
  <Override PartName="/ppt/ink/ink9342.xml" ContentType="application/inkml+xml"/>
  <Override PartName="/ppt/ink/ink9343.xml" ContentType="application/inkml+xml"/>
  <Override PartName="/ppt/ink/ink9344.xml" ContentType="application/inkml+xml"/>
  <Override PartName="/ppt/ink/ink9345.xml" ContentType="application/inkml+xml"/>
  <Override PartName="/ppt/ink/ink9346.xml" ContentType="application/inkml+xml"/>
  <Override PartName="/ppt/ink/ink9347.xml" ContentType="application/inkml+xml"/>
  <Override PartName="/ppt/ink/ink9348.xml" ContentType="application/inkml+xml"/>
  <Override PartName="/ppt/ink/ink9349.xml" ContentType="application/inkml+xml"/>
  <Override PartName="/ppt/ink/ink9350.xml" ContentType="application/inkml+xml"/>
  <Override PartName="/ppt/ink/ink9351.xml" ContentType="application/inkml+xml"/>
  <Override PartName="/ppt/ink/ink9352.xml" ContentType="application/inkml+xml"/>
  <Override PartName="/ppt/ink/ink9353.xml" ContentType="application/inkml+xml"/>
  <Override PartName="/ppt/ink/ink9354.xml" ContentType="application/inkml+xml"/>
  <Override PartName="/ppt/ink/ink9355.xml" ContentType="application/inkml+xml"/>
  <Override PartName="/ppt/ink/ink9356.xml" ContentType="application/inkml+xml"/>
  <Override PartName="/ppt/ink/ink9357.xml" ContentType="application/inkml+xml"/>
  <Override PartName="/ppt/ink/ink9358.xml" ContentType="application/inkml+xml"/>
  <Override PartName="/ppt/ink/ink9359.xml" ContentType="application/inkml+xml"/>
  <Override PartName="/ppt/ink/ink9360.xml" ContentType="application/inkml+xml"/>
  <Override PartName="/ppt/ink/ink9361.xml" ContentType="application/inkml+xml"/>
  <Override PartName="/ppt/ink/ink9362.xml" ContentType="application/inkml+xml"/>
  <Override PartName="/ppt/ink/ink9363.xml" ContentType="application/inkml+xml"/>
  <Override PartName="/ppt/ink/ink9364.xml" ContentType="application/inkml+xml"/>
  <Override PartName="/ppt/ink/ink9365.xml" ContentType="application/inkml+xml"/>
  <Override PartName="/ppt/ink/ink9366.xml" ContentType="application/inkml+xml"/>
  <Override PartName="/ppt/ink/ink9367.xml" ContentType="application/inkml+xml"/>
  <Override PartName="/ppt/ink/ink9368.xml" ContentType="application/inkml+xml"/>
  <Override PartName="/ppt/ink/ink9369.xml" ContentType="application/inkml+xml"/>
  <Override PartName="/ppt/ink/ink9370.xml" ContentType="application/inkml+xml"/>
  <Override PartName="/ppt/ink/ink9371.xml" ContentType="application/inkml+xml"/>
  <Override PartName="/ppt/ink/ink9372.xml" ContentType="application/inkml+xml"/>
  <Override PartName="/ppt/ink/ink9373.xml" ContentType="application/inkml+xml"/>
  <Override PartName="/ppt/ink/ink9374.xml" ContentType="application/inkml+xml"/>
  <Override PartName="/ppt/ink/ink9375.xml" ContentType="application/inkml+xml"/>
  <Override PartName="/ppt/ink/ink9376.xml" ContentType="application/inkml+xml"/>
  <Override PartName="/ppt/ink/ink9377.xml" ContentType="application/inkml+xml"/>
  <Override PartName="/ppt/ink/ink9378.xml" ContentType="application/inkml+xml"/>
  <Override PartName="/ppt/ink/ink9379.xml" ContentType="application/inkml+xml"/>
  <Override PartName="/ppt/ink/ink9380.xml" ContentType="application/inkml+xml"/>
  <Override PartName="/ppt/ink/ink9381.xml" ContentType="application/inkml+xml"/>
  <Override PartName="/ppt/ink/ink9382.xml" ContentType="application/inkml+xml"/>
  <Override PartName="/ppt/ink/ink9383.xml" ContentType="application/inkml+xml"/>
  <Override PartName="/ppt/ink/ink9384.xml" ContentType="application/inkml+xml"/>
  <Override PartName="/ppt/ink/ink9385.xml" ContentType="application/inkml+xml"/>
  <Override PartName="/ppt/ink/ink9386.xml" ContentType="application/inkml+xml"/>
  <Override PartName="/ppt/ink/ink9387.xml" ContentType="application/inkml+xml"/>
  <Override PartName="/ppt/ink/ink9388.xml" ContentType="application/inkml+xml"/>
  <Override PartName="/ppt/ink/ink9389.xml" ContentType="application/inkml+xml"/>
  <Override PartName="/ppt/ink/ink9390.xml" ContentType="application/inkml+xml"/>
  <Override PartName="/ppt/ink/ink9391.xml" ContentType="application/inkml+xml"/>
  <Override PartName="/ppt/ink/ink9392.xml" ContentType="application/inkml+xml"/>
  <Override PartName="/ppt/ink/ink9393.xml" ContentType="application/inkml+xml"/>
  <Override PartName="/ppt/ink/ink9394.xml" ContentType="application/inkml+xml"/>
  <Override PartName="/ppt/ink/ink9395.xml" ContentType="application/inkml+xml"/>
  <Override PartName="/ppt/ink/ink9396.xml" ContentType="application/inkml+xml"/>
  <Override PartName="/ppt/ink/ink9397.xml" ContentType="application/inkml+xml"/>
  <Override PartName="/ppt/ink/ink9398.xml" ContentType="application/inkml+xml"/>
  <Override PartName="/ppt/ink/ink9399.xml" ContentType="application/inkml+xml"/>
  <Override PartName="/ppt/ink/ink9400.xml" ContentType="application/inkml+xml"/>
  <Override PartName="/ppt/ink/ink9401.xml" ContentType="application/inkml+xml"/>
  <Override PartName="/ppt/ink/ink9402.xml" ContentType="application/inkml+xml"/>
  <Override PartName="/ppt/ink/ink9403.xml" ContentType="application/inkml+xml"/>
  <Override PartName="/ppt/ink/ink9404.xml" ContentType="application/inkml+xml"/>
  <Override PartName="/ppt/ink/ink9405.xml" ContentType="application/inkml+xml"/>
  <Override PartName="/ppt/ink/ink9406.xml" ContentType="application/inkml+xml"/>
  <Override PartName="/ppt/ink/ink9407.xml" ContentType="application/inkml+xml"/>
  <Override PartName="/ppt/ink/ink9408.xml" ContentType="application/inkml+xml"/>
  <Override PartName="/ppt/ink/ink9409.xml" ContentType="application/inkml+xml"/>
  <Override PartName="/ppt/ink/ink9410.xml" ContentType="application/inkml+xml"/>
  <Override PartName="/ppt/ink/ink9411.xml" ContentType="application/inkml+xml"/>
  <Override PartName="/ppt/ink/ink9412.xml" ContentType="application/inkml+xml"/>
  <Override PartName="/ppt/ink/ink9413.xml" ContentType="application/inkml+xml"/>
  <Override PartName="/ppt/ink/ink9414.xml" ContentType="application/inkml+xml"/>
  <Override PartName="/ppt/ink/ink9415.xml" ContentType="application/inkml+xml"/>
  <Override PartName="/ppt/ink/ink9416.xml" ContentType="application/inkml+xml"/>
  <Override PartName="/ppt/ink/ink9417.xml" ContentType="application/inkml+xml"/>
  <Override PartName="/ppt/ink/ink9418.xml" ContentType="application/inkml+xml"/>
  <Override PartName="/ppt/ink/ink9419.xml" ContentType="application/inkml+xml"/>
  <Override PartName="/ppt/ink/ink9420.xml" ContentType="application/inkml+xml"/>
  <Override PartName="/ppt/ink/ink9421.xml" ContentType="application/inkml+xml"/>
  <Override PartName="/ppt/ink/ink9422.xml" ContentType="application/inkml+xml"/>
  <Override PartName="/ppt/ink/ink9423.xml" ContentType="application/inkml+xml"/>
  <Override PartName="/ppt/ink/ink9424.xml" ContentType="application/inkml+xml"/>
  <Override PartName="/ppt/ink/ink9425.xml" ContentType="application/inkml+xml"/>
  <Override PartName="/ppt/ink/ink9426.xml" ContentType="application/inkml+xml"/>
  <Override PartName="/ppt/ink/ink9427.xml" ContentType="application/inkml+xml"/>
  <Override PartName="/ppt/ink/ink9428.xml" ContentType="application/inkml+xml"/>
  <Override PartName="/ppt/ink/ink9429.xml" ContentType="application/inkml+xml"/>
  <Override PartName="/ppt/ink/ink9430.xml" ContentType="application/inkml+xml"/>
  <Override PartName="/ppt/ink/ink9431.xml" ContentType="application/inkml+xml"/>
  <Override PartName="/ppt/ink/ink9432.xml" ContentType="application/inkml+xml"/>
  <Override PartName="/ppt/ink/ink9433.xml" ContentType="application/inkml+xml"/>
  <Override PartName="/ppt/ink/ink9434.xml" ContentType="application/inkml+xml"/>
  <Override PartName="/ppt/ink/ink9435.xml" ContentType="application/inkml+xml"/>
  <Override PartName="/ppt/ink/ink9436.xml" ContentType="application/inkml+xml"/>
  <Override PartName="/ppt/ink/ink9437.xml" ContentType="application/inkml+xml"/>
  <Override PartName="/ppt/ink/ink9438.xml" ContentType="application/inkml+xml"/>
  <Override PartName="/ppt/ink/ink9439.xml" ContentType="application/inkml+xml"/>
  <Override PartName="/ppt/ink/ink9440.xml" ContentType="application/inkml+xml"/>
  <Override PartName="/ppt/ink/ink9441.xml" ContentType="application/inkml+xml"/>
  <Override PartName="/ppt/ink/ink9442.xml" ContentType="application/inkml+xml"/>
  <Override PartName="/ppt/ink/ink9443.xml" ContentType="application/inkml+xml"/>
  <Override PartName="/ppt/ink/ink9444.xml" ContentType="application/inkml+xml"/>
  <Override PartName="/ppt/ink/ink9445.xml" ContentType="application/inkml+xml"/>
  <Override PartName="/ppt/ink/ink9446.xml" ContentType="application/inkml+xml"/>
  <Override PartName="/ppt/ink/ink9447.xml" ContentType="application/inkml+xml"/>
  <Override PartName="/ppt/ink/ink9448.xml" ContentType="application/inkml+xml"/>
  <Override PartName="/ppt/ink/ink9449.xml" ContentType="application/inkml+xml"/>
  <Override PartName="/ppt/ink/ink9450.xml" ContentType="application/inkml+xml"/>
  <Override PartName="/ppt/ink/ink9451.xml" ContentType="application/inkml+xml"/>
  <Override PartName="/ppt/ink/ink9452.xml" ContentType="application/inkml+xml"/>
  <Override PartName="/ppt/ink/ink9453.xml" ContentType="application/inkml+xml"/>
  <Override PartName="/ppt/ink/ink9454.xml" ContentType="application/inkml+xml"/>
  <Override PartName="/ppt/ink/ink9455.xml" ContentType="application/inkml+xml"/>
  <Override PartName="/ppt/ink/ink9456.xml" ContentType="application/inkml+xml"/>
  <Override PartName="/ppt/ink/ink9457.xml" ContentType="application/inkml+xml"/>
  <Override PartName="/ppt/ink/ink9458.xml" ContentType="application/inkml+xml"/>
  <Override PartName="/ppt/ink/ink9459.xml" ContentType="application/inkml+xml"/>
  <Override PartName="/ppt/ink/ink9460.xml" ContentType="application/inkml+xml"/>
  <Override PartName="/ppt/ink/ink9461.xml" ContentType="application/inkml+xml"/>
  <Override PartName="/ppt/ink/ink9462.xml" ContentType="application/inkml+xml"/>
  <Override PartName="/ppt/ink/ink9463.xml" ContentType="application/inkml+xml"/>
  <Override PartName="/ppt/ink/ink9464.xml" ContentType="application/inkml+xml"/>
  <Override PartName="/ppt/ink/ink9465.xml" ContentType="application/inkml+xml"/>
  <Override PartName="/ppt/ink/ink9466.xml" ContentType="application/inkml+xml"/>
  <Override PartName="/ppt/ink/ink9467.xml" ContentType="application/inkml+xml"/>
  <Override PartName="/ppt/ink/ink9468.xml" ContentType="application/inkml+xml"/>
  <Override PartName="/ppt/ink/ink9469.xml" ContentType="application/inkml+xml"/>
  <Override PartName="/ppt/ink/ink9470.xml" ContentType="application/inkml+xml"/>
  <Override PartName="/ppt/ink/ink9471.xml" ContentType="application/inkml+xml"/>
  <Override PartName="/ppt/ink/ink9472.xml" ContentType="application/inkml+xml"/>
  <Override PartName="/ppt/ink/ink9473.xml" ContentType="application/inkml+xml"/>
  <Override PartName="/ppt/ink/ink9474.xml" ContentType="application/inkml+xml"/>
  <Override PartName="/ppt/ink/ink9475.xml" ContentType="application/inkml+xml"/>
  <Override PartName="/ppt/ink/ink9476.xml" ContentType="application/inkml+xml"/>
  <Override PartName="/ppt/ink/ink9477.xml" ContentType="application/inkml+xml"/>
  <Override PartName="/ppt/ink/ink9478.xml" ContentType="application/inkml+xml"/>
  <Override PartName="/ppt/ink/ink9479.xml" ContentType="application/inkml+xml"/>
  <Override PartName="/ppt/ink/ink9480.xml" ContentType="application/inkml+xml"/>
  <Override PartName="/ppt/ink/ink9481.xml" ContentType="application/inkml+xml"/>
  <Override PartName="/ppt/ink/ink9482.xml" ContentType="application/inkml+xml"/>
  <Override PartName="/ppt/ink/ink9483.xml" ContentType="application/inkml+xml"/>
  <Override PartName="/ppt/ink/ink9484.xml" ContentType="application/inkml+xml"/>
  <Override PartName="/ppt/ink/ink9485.xml" ContentType="application/inkml+xml"/>
  <Override PartName="/ppt/ink/ink9486.xml" ContentType="application/inkml+xml"/>
  <Override PartName="/ppt/ink/ink9487.xml" ContentType="application/inkml+xml"/>
  <Override PartName="/ppt/ink/ink9488.xml" ContentType="application/inkml+xml"/>
  <Override PartName="/ppt/ink/ink9489.xml" ContentType="application/inkml+xml"/>
  <Override PartName="/ppt/ink/ink9490.xml" ContentType="application/inkml+xml"/>
  <Override PartName="/ppt/ink/ink9491.xml" ContentType="application/inkml+xml"/>
  <Override PartName="/ppt/ink/ink9492.xml" ContentType="application/inkml+xml"/>
  <Override PartName="/ppt/ink/ink9493.xml" ContentType="application/inkml+xml"/>
  <Override PartName="/ppt/ink/ink9494.xml" ContentType="application/inkml+xml"/>
  <Override PartName="/ppt/ink/ink9495.xml" ContentType="application/inkml+xml"/>
  <Override PartName="/ppt/ink/ink9496.xml" ContentType="application/inkml+xml"/>
  <Override PartName="/ppt/ink/ink9497.xml" ContentType="application/inkml+xml"/>
  <Override PartName="/ppt/ink/ink9498.xml" ContentType="application/inkml+xml"/>
  <Override PartName="/ppt/ink/ink9499.xml" ContentType="application/inkml+xml"/>
  <Override PartName="/ppt/ink/ink9500.xml" ContentType="application/inkml+xml"/>
  <Override PartName="/ppt/ink/ink9501.xml" ContentType="application/inkml+xml"/>
  <Override PartName="/ppt/ink/ink9502.xml" ContentType="application/inkml+xml"/>
  <Override PartName="/ppt/ink/ink9503.xml" ContentType="application/inkml+xml"/>
  <Override PartName="/ppt/ink/ink9504.xml" ContentType="application/inkml+xml"/>
  <Override PartName="/ppt/ink/ink9505.xml" ContentType="application/inkml+xml"/>
  <Override PartName="/ppt/ink/ink9506.xml" ContentType="application/inkml+xml"/>
  <Override PartName="/ppt/ink/ink9507.xml" ContentType="application/inkml+xml"/>
  <Override PartName="/ppt/ink/ink9508.xml" ContentType="application/inkml+xml"/>
  <Override PartName="/ppt/ink/ink9509.xml" ContentType="application/inkml+xml"/>
  <Override PartName="/ppt/ink/ink9510.xml" ContentType="application/inkml+xml"/>
  <Override PartName="/ppt/ink/ink9511.xml" ContentType="application/inkml+xml"/>
  <Override PartName="/ppt/ink/ink9512.xml" ContentType="application/inkml+xml"/>
  <Override PartName="/ppt/ink/ink9513.xml" ContentType="application/inkml+xml"/>
  <Override PartName="/ppt/ink/ink9514.xml" ContentType="application/inkml+xml"/>
  <Override PartName="/ppt/ink/ink9515.xml" ContentType="application/inkml+xml"/>
  <Override PartName="/ppt/ink/ink9516.xml" ContentType="application/inkml+xml"/>
  <Override PartName="/ppt/ink/ink9517.xml" ContentType="application/inkml+xml"/>
  <Override PartName="/ppt/ink/ink9518.xml" ContentType="application/inkml+xml"/>
  <Override PartName="/ppt/ink/ink9519.xml" ContentType="application/inkml+xml"/>
  <Override PartName="/ppt/ink/ink9520.xml" ContentType="application/inkml+xml"/>
  <Override PartName="/ppt/ink/ink9521.xml" ContentType="application/inkml+xml"/>
  <Override PartName="/ppt/ink/ink9522.xml" ContentType="application/inkml+xml"/>
  <Override PartName="/ppt/ink/ink9523.xml" ContentType="application/inkml+xml"/>
  <Override PartName="/ppt/ink/ink9524.xml" ContentType="application/inkml+xml"/>
  <Override PartName="/ppt/ink/ink9525.xml" ContentType="application/inkml+xml"/>
  <Override PartName="/ppt/ink/ink9526.xml" ContentType="application/inkml+xml"/>
  <Override PartName="/ppt/ink/ink9527.xml" ContentType="application/inkml+xml"/>
  <Override PartName="/ppt/ink/ink9528.xml" ContentType="application/inkml+xml"/>
  <Override PartName="/ppt/ink/ink9529.xml" ContentType="application/inkml+xml"/>
  <Override PartName="/ppt/ink/ink9530.xml" ContentType="application/inkml+xml"/>
  <Override PartName="/ppt/ink/ink9531.xml" ContentType="application/inkml+xml"/>
  <Override PartName="/ppt/ink/ink9532.xml" ContentType="application/inkml+xml"/>
  <Override PartName="/ppt/ink/ink9533.xml" ContentType="application/inkml+xml"/>
  <Override PartName="/ppt/ink/ink9534.xml" ContentType="application/inkml+xml"/>
  <Override PartName="/ppt/ink/ink9535.xml" ContentType="application/inkml+xml"/>
  <Override PartName="/ppt/ink/ink9536.xml" ContentType="application/inkml+xml"/>
  <Override PartName="/ppt/ink/ink9537.xml" ContentType="application/inkml+xml"/>
  <Override PartName="/ppt/ink/ink9538.xml" ContentType="application/inkml+xml"/>
  <Override PartName="/ppt/ink/ink9539.xml" ContentType="application/inkml+xml"/>
  <Override PartName="/ppt/ink/ink9540.xml" ContentType="application/inkml+xml"/>
  <Override PartName="/ppt/ink/ink9541.xml" ContentType="application/inkml+xml"/>
  <Override PartName="/ppt/ink/ink9542.xml" ContentType="application/inkml+xml"/>
  <Override PartName="/ppt/ink/ink9543.xml" ContentType="application/inkml+xml"/>
  <Override PartName="/ppt/ink/ink9544.xml" ContentType="application/inkml+xml"/>
  <Override PartName="/ppt/ink/ink9545.xml" ContentType="application/inkml+xml"/>
  <Override PartName="/ppt/ink/ink9546.xml" ContentType="application/inkml+xml"/>
  <Override PartName="/ppt/ink/ink9547.xml" ContentType="application/inkml+xml"/>
  <Override PartName="/ppt/ink/ink9548.xml" ContentType="application/inkml+xml"/>
  <Override PartName="/ppt/ink/ink9549.xml" ContentType="application/inkml+xml"/>
  <Override PartName="/ppt/ink/ink9550.xml" ContentType="application/inkml+xml"/>
  <Override PartName="/ppt/ink/ink9551.xml" ContentType="application/inkml+xml"/>
  <Override PartName="/ppt/ink/ink9552.xml" ContentType="application/inkml+xml"/>
  <Override PartName="/ppt/ink/ink9553.xml" ContentType="application/inkml+xml"/>
  <Override PartName="/ppt/ink/ink9554.xml" ContentType="application/inkml+xml"/>
  <Override PartName="/ppt/ink/ink9555.xml" ContentType="application/inkml+xml"/>
  <Override PartName="/ppt/ink/ink9556.xml" ContentType="application/inkml+xml"/>
  <Override PartName="/ppt/ink/ink9557.xml" ContentType="application/inkml+xml"/>
  <Override PartName="/ppt/ink/ink9558.xml" ContentType="application/inkml+xml"/>
  <Override PartName="/ppt/ink/ink9559.xml" ContentType="application/inkml+xml"/>
  <Override PartName="/ppt/ink/ink9560.xml" ContentType="application/inkml+xml"/>
  <Override PartName="/ppt/ink/ink9561.xml" ContentType="application/inkml+xml"/>
  <Override PartName="/ppt/ink/ink9562.xml" ContentType="application/inkml+xml"/>
  <Override PartName="/ppt/ink/ink9563.xml" ContentType="application/inkml+xml"/>
  <Override PartName="/ppt/ink/ink9564.xml" ContentType="application/inkml+xml"/>
  <Override PartName="/ppt/ink/ink9565.xml" ContentType="application/inkml+xml"/>
  <Override PartName="/ppt/ink/ink9566.xml" ContentType="application/inkml+xml"/>
  <Override PartName="/ppt/ink/ink9567.xml" ContentType="application/inkml+xml"/>
  <Override PartName="/ppt/ink/ink9568.xml" ContentType="application/inkml+xml"/>
  <Override PartName="/ppt/ink/ink9569.xml" ContentType="application/inkml+xml"/>
  <Override PartName="/ppt/ink/ink9570.xml" ContentType="application/inkml+xml"/>
  <Override PartName="/ppt/ink/ink9571.xml" ContentType="application/inkml+xml"/>
  <Override PartName="/ppt/ink/ink9572.xml" ContentType="application/inkml+xml"/>
  <Override PartName="/ppt/ink/ink9573.xml" ContentType="application/inkml+xml"/>
  <Override PartName="/ppt/ink/ink9574.xml" ContentType="application/inkml+xml"/>
  <Override PartName="/ppt/ink/ink9575.xml" ContentType="application/inkml+xml"/>
  <Override PartName="/ppt/ink/ink9576.xml" ContentType="application/inkml+xml"/>
  <Override PartName="/ppt/ink/ink9577.xml" ContentType="application/inkml+xml"/>
  <Override PartName="/ppt/ink/ink9578.xml" ContentType="application/inkml+xml"/>
  <Override PartName="/ppt/ink/ink9579.xml" ContentType="application/inkml+xml"/>
  <Override PartName="/ppt/ink/ink9580.xml" ContentType="application/inkml+xml"/>
  <Override PartName="/ppt/ink/ink9581.xml" ContentType="application/inkml+xml"/>
  <Override PartName="/ppt/ink/ink9582.xml" ContentType="application/inkml+xml"/>
  <Override PartName="/ppt/ink/ink9583.xml" ContentType="application/inkml+xml"/>
  <Override PartName="/ppt/ink/ink9584.xml" ContentType="application/inkml+xml"/>
  <Override PartName="/ppt/ink/ink9585.xml" ContentType="application/inkml+xml"/>
  <Override PartName="/ppt/ink/ink9586.xml" ContentType="application/inkml+xml"/>
  <Override PartName="/ppt/ink/ink9587.xml" ContentType="application/inkml+xml"/>
  <Override PartName="/ppt/ink/ink9588.xml" ContentType="application/inkml+xml"/>
  <Override PartName="/ppt/ink/ink9589.xml" ContentType="application/inkml+xml"/>
  <Override PartName="/ppt/ink/ink9590.xml" ContentType="application/inkml+xml"/>
  <Override PartName="/ppt/ink/ink9591.xml" ContentType="application/inkml+xml"/>
  <Override PartName="/ppt/ink/ink9592.xml" ContentType="application/inkml+xml"/>
  <Override PartName="/ppt/ink/ink9593.xml" ContentType="application/inkml+xml"/>
  <Override PartName="/ppt/ink/ink9594.xml" ContentType="application/inkml+xml"/>
  <Override PartName="/ppt/ink/ink9595.xml" ContentType="application/inkml+xml"/>
  <Override PartName="/ppt/ink/ink9596.xml" ContentType="application/inkml+xml"/>
  <Override PartName="/ppt/ink/ink9597.xml" ContentType="application/inkml+xml"/>
  <Override PartName="/ppt/ink/ink9598.xml" ContentType="application/inkml+xml"/>
  <Override PartName="/ppt/ink/ink9599.xml" ContentType="application/inkml+xml"/>
  <Override PartName="/ppt/ink/ink9600.xml" ContentType="application/inkml+xml"/>
  <Override PartName="/ppt/ink/ink9601.xml" ContentType="application/inkml+xml"/>
  <Override PartName="/ppt/ink/ink9602.xml" ContentType="application/inkml+xml"/>
  <Override PartName="/ppt/ink/ink9603.xml" ContentType="application/inkml+xml"/>
  <Override PartName="/ppt/ink/ink9604.xml" ContentType="application/inkml+xml"/>
  <Override PartName="/ppt/ink/ink9605.xml" ContentType="application/inkml+xml"/>
  <Override PartName="/ppt/ink/ink9606.xml" ContentType="application/inkml+xml"/>
  <Override PartName="/ppt/ink/ink9607.xml" ContentType="application/inkml+xml"/>
  <Override PartName="/ppt/ink/ink9608.xml" ContentType="application/inkml+xml"/>
  <Override PartName="/ppt/ink/ink9609.xml" ContentType="application/inkml+xml"/>
  <Override PartName="/ppt/ink/ink9610.xml" ContentType="application/inkml+xml"/>
  <Override PartName="/ppt/ink/ink9611.xml" ContentType="application/inkml+xml"/>
  <Override PartName="/ppt/ink/ink9612.xml" ContentType="application/inkml+xml"/>
  <Override PartName="/ppt/ink/ink9613.xml" ContentType="application/inkml+xml"/>
  <Override PartName="/ppt/ink/ink9614.xml" ContentType="application/inkml+xml"/>
  <Override PartName="/ppt/ink/ink9615.xml" ContentType="application/inkml+xml"/>
  <Override PartName="/ppt/ink/ink9616.xml" ContentType="application/inkml+xml"/>
  <Override PartName="/ppt/ink/ink9617.xml" ContentType="application/inkml+xml"/>
  <Override PartName="/ppt/ink/ink9618.xml" ContentType="application/inkml+xml"/>
  <Override PartName="/ppt/ink/ink9619.xml" ContentType="application/inkml+xml"/>
  <Override PartName="/ppt/ink/ink9620.xml" ContentType="application/inkml+xml"/>
  <Override PartName="/ppt/ink/ink9621.xml" ContentType="application/inkml+xml"/>
  <Override PartName="/ppt/ink/ink9622.xml" ContentType="application/inkml+xml"/>
  <Override PartName="/ppt/ink/ink9623.xml" ContentType="application/inkml+xml"/>
  <Override PartName="/ppt/ink/ink9624.xml" ContentType="application/inkml+xml"/>
  <Override PartName="/ppt/ink/ink9625.xml" ContentType="application/inkml+xml"/>
  <Override PartName="/ppt/ink/ink9626.xml" ContentType="application/inkml+xml"/>
  <Override PartName="/ppt/ink/ink9627.xml" ContentType="application/inkml+xml"/>
  <Override PartName="/ppt/ink/ink9628.xml" ContentType="application/inkml+xml"/>
  <Override PartName="/ppt/ink/ink9629.xml" ContentType="application/inkml+xml"/>
  <Override PartName="/ppt/ink/ink9630.xml" ContentType="application/inkml+xml"/>
  <Override PartName="/ppt/ink/ink9631.xml" ContentType="application/inkml+xml"/>
  <Override PartName="/ppt/ink/ink9632.xml" ContentType="application/inkml+xml"/>
  <Override PartName="/ppt/ink/ink9633.xml" ContentType="application/inkml+xml"/>
  <Override PartName="/ppt/ink/ink9634.xml" ContentType="application/inkml+xml"/>
  <Override PartName="/ppt/ink/ink9635.xml" ContentType="application/inkml+xml"/>
  <Override PartName="/ppt/ink/ink9636.xml" ContentType="application/inkml+xml"/>
  <Override PartName="/ppt/ink/ink9637.xml" ContentType="application/inkml+xml"/>
  <Override PartName="/ppt/ink/ink9638.xml" ContentType="application/inkml+xml"/>
  <Override PartName="/ppt/ink/ink9639.xml" ContentType="application/inkml+xml"/>
  <Override PartName="/ppt/ink/ink9640.xml" ContentType="application/inkml+xml"/>
  <Override PartName="/ppt/ink/ink9641.xml" ContentType="application/inkml+xml"/>
  <Override PartName="/ppt/ink/ink9642.xml" ContentType="application/inkml+xml"/>
  <Override PartName="/ppt/ink/ink9643.xml" ContentType="application/inkml+xml"/>
  <Override PartName="/ppt/ink/ink9644.xml" ContentType="application/inkml+xml"/>
  <Override PartName="/ppt/ink/ink9645.xml" ContentType="application/inkml+xml"/>
  <Override PartName="/ppt/ink/ink9646.xml" ContentType="application/inkml+xml"/>
  <Override PartName="/ppt/ink/ink9647.xml" ContentType="application/inkml+xml"/>
  <Override PartName="/ppt/ink/ink9648.xml" ContentType="application/inkml+xml"/>
  <Override PartName="/ppt/ink/ink9649.xml" ContentType="application/inkml+xml"/>
  <Override PartName="/ppt/ink/ink9650.xml" ContentType="application/inkml+xml"/>
  <Override PartName="/ppt/ink/ink9651.xml" ContentType="application/inkml+xml"/>
  <Override PartName="/ppt/ink/ink9652.xml" ContentType="application/inkml+xml"/>
  <Override PartName="/ppt/ink/ink9653.xml" ContentType="application/inkml+xml"/>
  <Override PartName="/ppt/ink/ink9654.xml" ContentType="application/inkml+xml"/>
  <Override PartName="/ppt/ink/ink9655.xml" ContentType="application/inkml+xml"/>
  <Override PartName="/ppt/ink/ink9656.xml" ContentType="application/inkml+xml"/>
  <Override PartName="/ppt/ink/ink9657.xml" ContentType="application/inkml+xml"/>
  <Override PartName="/ppt/ink/ink9658.xml" ContentType="application/inkml+xml"/>
  <Override PartName="/ppt/ink/ink9659.xml" ContentType="application/inkml+xml"/>
  <Override PartName="/ppt/ink/ink9660.xml" ContentType="application/inkml+xml"/>
  <Override PartName="/ppt/ink/ink9661.xml" ContentType="application/inkml+xml"/>
  <Override PartName="/ppt/ink/ink9662.xml" ContentType="application/inkml+xml"/>
  <Override PartName="/ppt/ink/ink9663.xml" ContentType="application/inkml+xml"/>
  <Override PartName="/ppt/ink/ink9664.xml" ContentType="application/inkml+xml"/>
  <Override PartName="/ppt/ink/ink9665.xml" ContentType="application/inkml+xml"/>
  <Override PartName="/ppt/ink/ink9666.xml" ContentType="application/inkml+xml"/>
  <Override PartName="/ppt/ink/ink9667.xml" ContentType="application/inkml+xml"/>
  <Override PartName="/ppt/ink/ink9668.xml" ContentType="application/inkml+xml"/>
  <Override PartName="/ppt/ink/ink9669.xml" ContentType="application/inkml+xml"/>
  <Override PartName="/ppt/ink/ink9670.xml" ContentType="application/inkml+xml"/>
  <Override PartName="/ppt/ink/ink9671.xml" ContentType="application/inkml+xml"/>
  <Override PartName="/ppt/ink/ink9672.xml" ContentType="application/inkml+xml"/>
  <Override PartName="/ppt/ink/ink9673.xml" ContentType="application/inkml+xml"/>
  <Override PartName="/ppt/ink/ink9674.xml" ContentType="application/inkml+xml"/>
  <Override PartName="/ppt/ink/ink9675.xml" ContentType="application/inkml+xml"/>
  <Override PartName="/ppt/ink/ink9676.xml" ContentType="application/inkml+xml"/>
  <Override PartName="/ppt/ink/ink9677.xml" ContentType="application/inkml+xml"/>
  <Override PartName="/ppt/ink/ink9678.xml" ContentType="application/inkml+xml"/>
  <Override PartName="/ppt/ink/ink9679.xml" ContentType="application/inkml+xml"/>
  <Override PartName="/ppt/ink/ink9680.xml" ContentType="application/inkml+xml"/>
  <Override PartName="/ppt/ink/ink9681.xml" ContentType="application/inkml+xml"/>
  <Override PartName="/ppt/ink/ink9682.xml" ContentType="application/inkml+xml"/>
  <Override PartName="/ppt/ink/ink9683.xml" ContentType="application/inkml+xml"/>
  <Override PartName="/ppt/ink/ink9684.xml" ContentType="application/inkml+xml"/>
  <Override PartName="/ppt/ink/ink9685.xml" ContentType="application/inkml+xml"/>
  <Override PartName="/ppt/ink/ink9686.xml" ContentType="application/inkml+xml"/>
  <Override PartName="/ppt/ink/ink9687.xml" ContentType="application/inkml+xml"/>
  <Override PartName="/ppt/ink/ink9688.xml" ContentType="application/inkml+xml"/>
  <Override PartName="/ppt/ink/ink9689.xml" ContentType="application/inkml+xml"/>
  <Override PartName="/ppt/ink/ink9690.xml" ContentType="application/inkml+xml"/>
  <Override PartName="/ppt/ink/ink9691.xml" ContentType="application/inkml+xml"/>
  <Override PartName="/ppt/ink/ink9692.xml" ContentType="application/inkml+xml"/>
  <Override PartName="/ppt/ink/ink9693.xml" ContentType="application/inkml+xml"/>
  <Override PartName="/ppt/ink/ink9694.xml" ContentType="application/inkml+xml"/>
  <Override PartName="/ppt/ink/ink9695.xml" ContentType="application/inkml+xml"/>
  <Override PartName="/ppt/ink/ink9696.xml" ContentType="application/inkml+xml"/>
  <Override PartName="/ppt/ink/ink9697.xml" ContentType="application/inkml+xml"/>
  <Override PartName="/ppt/ink/ink9698.xml" ContentType="application/inkml+xml"/>
  <Override PartName="/ppt/ink/ink9699.xml" ContentType="application/inkml+xml"/>
  <Override PartName="/ppt/ink/ink9700.xml" ContentType="application/inkml+xml"/>
  <Override PartName="/ppt/ink/ink9701.xml" ContentType="application/inkml+xml"/>
  <Override PartName="/ppt/ink/ink9702.xml" ContentType="application/inkml+xml"/>
  <Override PartName="/ppt/ink/ink9703.xml" ContentType="application/inkml+xml"/>
  <Override PartName="/ppt/ink/ink9704.xml" ContentType="application/inkml+xml"/>
  <Override PartName="/ppt/ink/ink9705.xml" ContentType="application/inkml+xml"/>
  <Override PartName="/ppt/ink/ink9706.xml" ContentType="application/inkml+xml"/>
  <Override PartName="/ppt/ink/ink9707.xml" ContentType="application/inkml+xml"/>
  <Override PartName="/ppt/ink/ink9708.xml" ContentType="application/inkml+xml"/>
  <Override PartName="/ppt/ink/ink9709.xml" ContentType="application/inkml+xml"/>
  <Override PartName="/ppt/ink/ink9710.xml" ContentType="application/inkml+xml"/>
  <Override PartName="/ppt/ink/ink9711.xml" ContentType="application/inkml+xml"/>
  <Override PartName="/ppt/ink/ink9712.xml" ContentType="application/inkml+xml"/>
  <Override PartName="/ppt/ink/ink9713.xml" ContentType="application/inkml+xml"/>
  <Override PartName="/ppt/ink/ink9714.xml" ContentType="application/inkml+xml"/>
  <Override PartName="/ppt/ink/ink9715.xml" ContentType="application/inkml+xml"/>
  <Override PartName="/ppt/ink/ink9716.xml" ContentType="application/inkml+xml"/>
  <Override PartName="/ppt/ink/ink9717.xml" ContentType="application/inkml+xml"/>
  <Override PartName="/ppt/ink/ink9718.xml" ContentType="application/inkml+xml"/>
  <Override PartName="/ppt/ink/ink9719.xml" ContentType="application/inkml+xml"/>
  <Override PartName="/ppt/ink/ink9720.xml" ContentType="application/inkml+xml"/>
  <Override PartName="/ppt/ink/ink9721.xml" ContentType="application/inkml+xml"/>
  <Override PartName="/ppt/ink/ink9722.xml" ContentType="application/inkml+xml"/>
  <Override PartName="/ppt/ink/ink9723.xml" ContentType="application/inkml+xml"/>
  <Override PartName="/ppt/ink/ink9724.xml" ContentType="application/inkml+xml"/>
  <Override PartName="/ppt/ink/ink9725.xml" ContentType="application/inkml+xml"/>
  <Override PartName="/ppt/ink/ink9726.xml" ContentType="application/inkml+xml"/>
  <Override PartName="/ppt/ink/ink9727.xml" ContentType="application/inkml+xml"/>
  <Override PartName="/ppt/ink/ink9728.xml" ContentType="application/inkml+xml"/>
  <Override PartName="/ppt/ink/ink9729.xml" ContentType="application/inkml+xml"/>
  <Override PartName="/ppt/ink/ink9730.xml" ContentType="application/inkml+xml"/>
  <Override PartName="/ppt/ink/ink9731.xml" ContentType="application/inkml+xml"/>
  <Override PartName="/ppt/ink/ink9732.xml" ContentType="application/inkml+xml"/>
  <Override PartName="/ppt/ink/ink9733.xml" ContentType="application/inkml+xml"/>
  <Override PartName="/ppt/ink/ink9734.xml" ContentType="application/inkml+xml"/>
  <Override PartName="/ppt/ink/ink9735.xml" ContentType="application/inkml+xml"/>
  <Override PartName="/ppt/ink/ink9736.xml" ContentType="application/inkml+xml"/>
  <Override PartName="/ppt/ink/ink9737.xml" ContentType="application/inkml+xml"/>
  <Override PartName="/ppt/ink/ink9738.xml" ContentType="application/inkml+xml"/>
  <Override PartName="/ppt/ink/ink9739.xml" ContentType="application/inkml+xml"/>
  <Override PartName="/ppt/ink/ink9740.xml" ContentType="application/inkml+xml"/>
  <Override PartName="/ppt/ink/ink9741.xml" ContentType="application/inkml+xml"/>
  <Override PartName="/ppt/ink/ink9742.xml" ContentType="application/inkml+xml"/>
  <Override PartName="/ppt/ink/ink9743.xml" ContentType="application/inkml+xml"/>
  <Override PartName="/ppt/ink/ink9744.xml" ContentType="application/inkml+xml"/>
  <Override PartName="/ppt/ink/ink9745.xml" ContentType="application/inkml+xml"/>
  <Override PartName="/ppt/ink/ink9746.xml" ContentType="application/inkml+xml"/>
  <Override PartName="/ppt/ink/ink9747.xml" ContentType="application/inkml+xml"/>
  <Override PartName="/ppt/ink/ink9748.xml" ContentType="application/inkml+xml"/>
  <Override PartName="/ppt/ink/ink9749.xml" ContentType="application/inkml+xml"/>
  <Override PartName="/ppt/ink/ink9750.xml" ContentType="application/inkml+xml"/>
  <Override PartName="/ppt/ink/ink9751.xml" ContentType="application/inkml+xml"/>
  <Override PartName="/ppt/ink/ink9752.xml" ContentType="application/inkml+xml"/>
  <Override PartName="/ppt/ink/ink9753.xml" ContentType="application/inkml+xml"/>
  <Override PartName="/ppt/ink/ink9754.xml" ContentType="application/inkml+xml"/>
  <Override PartName="/ppt/ink/ink9755.xml" ContentType="application/inkml+xml"/>
  <Override PartName="/ppt/ink/ink9756.xml" ContentType="application/inkml+xml"/>
  <Override PartName="/ppt/ink/ink9757.xml" ContentType="application/inkml+xml"/>
  <Override PartName="/ppt/ink/ink9758.xml" ContentType="application/inkml+xml"/>
  <Override PartName="/ppt/ink/ink9759.xml" ContentType="application/inkml+xml"/>
  <Override PartName="/ppt/ink/ink9760.xml" ContentType="application/inkml+xml"/>
  <Override PartName="/ppt/ink/ink9761.xml" ContentType="application/inkml+xml"/>
  <Override PartName="/ppt/ink/ink9762.xml" ContentType="application/inkml+xml"/>
  <Override PartName="/ppt/ink/ink9763.xml" ContentType="application/inkml+xml"/>
  <Override PartName="/ppt/ink/ink9764.xml" ContentType="application/inkml+xml"/>
  <Override PartName="/ppt/ink/ink9765.xml" ContentType="application/inkml+xml"/>
  <Override PartName="/ppt/ink/ink9766.xml" ContentType="application/inkml+xml"/>
  <Override PartName="/ppt/ink/ink9767.xml" ContentType="application/inkml+xml"/>
  <Override PartName="/ppt/ink/ink9768.xml" ContentType="application/inkml+xml"/>
  <Override PartName="/ppt/ink/ink9769.xml" ContentType="application/inkml+xml"/>
  <Override PartName="/ppt/ink/ink9770.xml" ContentType="application/inkml+xml"/>
  <Override PartName="/ppt/ink/ink9771.xml" ContentType="application/inkml+xml"/>
  <Override PartName="/ppt/ink/ink9772.xml" ContentType="application/inkml+xml"/>
  <Override PartName="/ppt/ink/ink9773.xml" ContentType="application/inkml+xml"/>
  <Override PartName="/ppt/ink/ink9774.xml" ContentType="application/inkml+xml"/>
  <Override PartName="/ppt/ink/ink9775.xml" ContentType="application/inkml+xml"/>
  <Override PartName="/ppt/ink/ink9776.xml" ContentType="application/inkml+xml"/>
  <Override PartName="/ppt/ink/ink9777.xml" ContentType="application/inkml+xml"/>
  <Override PartName="/ppt/ink/ink9778.xml" ContentType="application/inkml+xml"/>
  <Override PartName="/ppt/ink/ink9779.xml" ContentType="application/inkml+xml"/>
  <Override PartName="/ppt/ink/ink9780.xml" ContentType="application/inkml+xml"/>
  <Override PartName="/ppt/ink/ink9781.xml" ContentType="application/inkml+xml"/>
  <Override PartName="/ppt/ink/ink9782.xml" ContentType="application/inkml+xml"/>
  <Override PartName="/ppt/ink/ink9783.xml" ContentType="application/inkml+xml"/>
  <Override PartName="/ppt/ink/ink9784.xml" ContentType="application/inkml+xml"/>
  <Override PartName="/ppt/ink/ink9785.xml" ContentType="application/inkml+xml"/>
  <Override PartName="/ppt/ink/ink9786.xml" ContentType="application/inkml+xml"/>
  <Override PartName="/ppt/ink/ink9787.xml" ContentType="application/inkml+xml"/>
  <Override PartName="/ppt/ink/ink9788.xml" ContentType="application/inkml+xml"/>
  <Override PartName="/ppt/ink/ink9789.xml" ContentType="application/inkml+xml"/>
  <Override PartName="/ppt/ink/ink9790.xml" ContentType="application/inkml+xml"/>
  <Override PartName="/ppt/ink/ink9791.xml" ContentType="application/inkml+xml"/>
  <Override PartName="/ppt/ink/ink9792.xml" ContentType="application/inkml+xml"/>
  <Override PartName="/ppt/ink/ink9793.xml" ContentType="application/inkml+xml"/>
  <Override PartName="/ppt/ink/ink9794.xml" ContentType="application/inkml+xml"/>
  <Override PartName="/ppt/ink/ink9795.xml" ContentType="application/inkml+xml"/>
  <Override PartName="/ppt/ink/ink9796.xml" ContentType="application/inkml+xml"/>
  <Override PartName="/ppt/ink/ink9797.xml" ContentType="application/inkml+xml"/>
  <Override PartName="/ppt/ink/ink9798.xml" ContentType="application/inkml+xml"/>
  <Override PartName="/ppt/ink/ink9799.xml" ContentType="application/inkml+xml"/>
  <Override PartName="/ppt/ink/ink9800.xml" ContentType="application/inkml+xml"/>
  <Override PartName="/ppt/ink/ink9801.xml" ContentType="application/inkml+xml"/>
  <Override PartName="/ppt/ink/ink9802.xml" ContentType="application/inkml+xml"/>
  <Override PartName="/ppt/ink/ink9803.xml" ContentType="application/inkml+xml"/>
  <Override PartName="/ppt/ink/ink9804.xml" ContentType="application/inkml+xml"/>
  <Override PartName="/ppt/ink/ink9805.xml" ContentType="application/inkml+xml"/>
  <Override PartName="/ppt/ink/ink9806.xml" ContentType="application/inkml+xml"/>
  <Override PartName="/ppt/ink/ink9807.xml" ContentType="application/inkml+xml"/>
  <Override PartName="/ppt/ink/ink9808.xml" ContentType="application/inkml+xml"/>
  <Override PartName="/ppt/ink/ink9809.xml" ContentType="application/inkml+xml"/>
  <Override PartName="/ppt/ink/ink9810.xml" ContentType="application/inkml+xml"/>
  <Override PartName="/ppt/ink/ink9811.xml" ContentType="application/inkml+xml"/>
  <Override PartName="/ppt/ink/ink9812.xml" ContentType="application/inkml+xml"/>
  <Override PartName="/ppt/ink/ink9813.xml" ContentType="application/inkml+xml"/>
  <Override PartName="/ppt/ink/ink9814.xml" ContentType="application/inkml+xml"/>
  <Override PartName="/ppt/ink/ink9815.xml" ContentType="application/inkml+xml"/>
  <Override PartName="/ppt/ink/ink9816.xml" ContentType="application/inkml+xml"/>
  <Override PartName="/ppt/ink/ink9817.xml" ContentType="application/inkml+xml"/>
  <Override PartName="/ppt/ink/ink9818.xml" ContentType="application/inkml+xml"/>
  <Override PartName="/ppt/ink/ink9819.xml" ContentType="application/inkml+xml"/>
  <Override PartName="/ppt/ink/ink9820.xml" ContentType="application/inkml+xml"/>
  <Override PartName="/ppt/ink/ink9821.xml" ContentType="application/inkml+xml"/>
  <Override PartName="/ppt/ink/ink9822.xml" ContentType="application/inkml+xml"/>
  <Override PartName="/ppt/ink/ink9823.xml" ContentType="application/inkml+xml"/>
  <Override PartName="/ppt/ink/ink9824.xml" ContentType="application/inkml+xml"/>
  <Override PartName="/ppt/ink/ink9825.xml" ContentType="application/inkml+xml"/>
  <Override PartName="/ppt/ink/ink9826.xml" ContentType="application/inkml+xml"/>
  <Override PartName="/ppt/ink/ink9827.xml" ContentType="application/inkml+xml"/>
  <Override PartName="/ppt/ink/ink9828.xml" ContentType="application/inkml+xml"/>
  <Override PartName="/ppt/ink/ink9829.xml" ContentType="application/inkml+xml"/>
  <Override PartName="/ppt/ink/ink9830.xml" ContentType="application/inkml+xml"/>
  <Override PartName="/ppt/ink/ink9831.xml" ContentType="application/inkml+xml"/>
  <Override PartName="/ppt/ink/ink9832.xml" ContentType="application/inkml+xml"/>
  <Override PartName="/ppt/ink/ink9833.xml" ContentType="application/inkml+xml"/>
  <Override PartName="/ppt/ink/ink9834.xml" ContentType="application/inkml+xml"/>
  <Override PartName="/ppt/ink/ink9835.xml" ContentType="application/inkml+xml"/>
  <Override PartName="/ppt/ink/ink9836.xml" ContentType="application/inkml+xml"/>
  <Override PartName="/ppt/ink/ink9837.xml" ContentType="application/inkml+xml"/>
  <Override PartName="/ppt/ink/ink9838.xml" ContentType="application/inkml+xml"/>
  <Override PartName="/ppt/ink/ink9839.xml" ContentType="application/inkml+xml"/>
  <Override PartName="/ppt/ink/ink9840.xml" ContentType="application/inkml+xml"/>
  <Override PartName="/ppt/ink/ink9841.xml" ContentType="application/inkml+xml"/>
  <Override PartName="/ppt/ink/ink9842.xml" ContentType="application/inkml+xml"/>
  <Override PartName="/ppt/ink/ink9843.xml" ContentType="application/inkml+xml"/>
  <Override PartName="/ppt/ink/ink9844.xml" ContentType="application/inkml+xml"/>
  <Override PartName="/ppt/ink/ink9845.xml" ContentType="application/inkml+xml"/>
  <Override PartName="/ppt/ink/ink9846.xml" ContentType="application/inkml+xml"/>
  <Override PartName="/ppt/ink/ink9847.xml" ContentType="application/inkml+xml"/>
  <Override PartName="/ppt/ink/ink9848.xml" ContentType="application/inkml+xml"/>
  <Override PartName="/ppt/ink/ink9849.xml" ContentType="application/inkml+xml"/>
  <Override PartName="/ppt/ink/ink9850.xml" ContentType="application/inkml+xml"/>
  <Override PartName="/ppt/ink/ink9851.xml" ContentType="application/inkml+xml"/>
  <Override PartName="/ppt/ink/ink9852.xml" ContentType="application/inkml+xml"/>
  <Override PartName="/ppt/ink/ink9853.xml" ContentType="application/inkml+xml"/>
  <Override PartName="/ppt/ink/ink9854.xml" ContentType="application/inkml+xml"/>
  <Override PartName="/ppt/ink/ink9855.xml" ContentType="application/inkml+xml"/>
  <Override PartName="/ppt/ink/ink9856.xml" ContentType="application/inkml+xml"/>
  <Override PartName="/ppt/ink/ink9857.xml" ContentType="application/inkml+xml"/>
  <Override PartName="/ppt/ink/ink9858.xml" ContentType="application/inkml+xml"/>
  <Override PartName="/ppt/ink/ink9859.xml" ContentType="application/inkml+xml"/>
  <Override PartName="/ppt/ink/ink9860.xml" ContentType="application/inkml+xml"/>
  <Override PartName="/ppt/ink/ink9861.xml" ContentType="application/inkml+xml"/>
  <Override PartName="/ppt/ink/ink9862.xml" ContentType="application/inkml+xml"/>
  <Override PartName="/ppt/ink/ink9863.xml" ContentType="application/inkml+xml"/>
  <Override PartName="/ppt/ink/ink9864.xml" ContentType="application/inkml+xml"/>
  <Override PartName="/ppt/ink/ink9865.xml" ContentType="application/inkml+xml"/>
  <Override PartName="/ppt/ink/ink9866.xml" ContentType="application/inkml+xml"/>
  <Override PartName="/ppt/ink/ink9867.xml" ContentType="application/inkml+xml"/>
  <Override PartName="/ppt/ink/ink9868.xml" ContentType="application/inkml+xml"/>
  <Override PartName="/ppt/ink/ink9869.xml" ContentType="application/inkml+xml"/>
  <Override PartName="/ppt/ink/ink9870.xml" ContentType="application/inkml+xml"/>
  <Override PartName="/ppt/ink/ink9871.xml" ContentType="application/inkml+xml"/>
  <Override PartName="/ppt/ink/ink9872.xml" ContentType="application/inkml+xml"/>
  <Override PartName="/ppt/ink/ink9873.xml" ContentType="application/inkml+xml"/>
  <Override PartName="/ppt/ink/ink9874.xml" ContentType="application/inkml+xml"/>
  <Override PartName="/ppt/ink/ink9875.xml" ContentType="application/inkml+xml"/>
  <Override PartName="/ppt/ink/ink9876.xml" ContentType="application/inkml+xml"/>
  <Override PartName="/ppt/ink/ink9877.xml" ContentType="application/inkml+xml"/>
  <Override PartName="/ppt/ink/ink9878.xml" ContentType="application/inkml+xml"/>
  <Override PartName="/ppt/ink/ink9879.xml" ContentType="application/inkml+xml"/>
  <Override PartName="/ppt/ink/ink9880.xml" ContentType="application/inkml+xml"/>
  <Override PartName="/ppt/ink/ink9881.xml" ContentType="application/inkml+xml"/>
  <Override PartName="/ppt/ink/ink9882.xml" ContentType="application/inkml+xml"/>
  <Override PartName="/ppt/ink/ink9883.xml" ContentType="application/inkml+xml"/>
  <Override PartName="/ppt/ink/ink9884.xml" ContentType="application/inkml+xml"/>
  <Override PartName="/ppt/ink/ink9885.xml" ContentType="application/inkml+xml"/>
  <Override PartName="/ppt/ink/ink9886.xml" ContentType="application/inkml+xml"/>
  <Override PartName="/ppt/ink/ink9887.xml" ContentType="application/inkml+xml"/>
  <Override PartName="/ppt/ink/ink9888.xml" ContentType="application/inkml+xml"/>
  <Override PartName="/ppt/ink/ink9889.xml" ContentType="application/inkml+xml"/>
  <Override PartName="/ppt/ink/ink9890.xml" ContentType="application/inkml+xml"/>
  <Override PartName="/ppt/ink/ink9891.xml" ContentType="application/inkml+xml"/>
  <Override PartName="/ppt/ink/ink9892.xml" ContentType="application/inkml+xml"/>
  <Override PartName="/ppt/ink/ink9893.xml" ContentType="application/inkml+xml"/>
  <Override PartName="/ppt/ink/ink9894.xml" ContentType="application/inkml+xml"/>
  <Override PartName="/ppt/ink/ink9895.xml" ContentType="application/inkml+xml"/>
  <Override PartName="/ppt/ink/ink9896.xml" ContentType="application/inkml+xml"/>
  <Override PartName="/ppt/ink/ink9897.xml" ContentType="application/inkml+xml"/>
  <Override PartName="/ppt/ink/ink9898.xml" ContentType="application/inkml+xml"/>
  <Override PartName="/ppt/ink/ink9899.xml" ContentType="application/inkml+xml"/>
  <Override PartName="/ppt/ink/ink9900.xml" ContentType="application/inkml+xml"/>
  <Override PartName="/ppt/ink/ink9901.xml" ContentType="application/inkml+xml"/>
  <Override PartName="/ppt/ink/ink9902.xml" ContentType="application/inkml+xml"/>
  <Override PartName="/ppt/ink/ink9903.xml" ContentType="application/inkml+xml"/>
  <Override PartName="/ppt/ink/ink9904.xml" ContentType="application/inkml+xml"/>
  <Override PartName="/ppt/ink/ink9905.xml" ContentType="application/inkml+xml"/>
  <Override PartName="/ppt/ink/ink9906.xml" ContentType="application/inkml+xml"/>
  <Override PartName="/ppt/ink/ink9907.xml" ContentType="application/inkml+xml"/>
  <Override PartName="/ppt/ink/ink9908.xml" ContentType="application/inkml+xml"/>
  <Override PartName="/ppt/ink/ink9909.xml" ContentType="application/inkml+xml"/>
  <Override PartName="/ppt/ink/ink9910.xml" ContentType="application/inkml+xml"/>
  <Override PartName="/ppt/ink/ink9911.xml" ContentType="application/inkml+xml"/>
  <Override PartName="/ppt/ink/ink9912.xml" ContentType="application/inkml+xml"/>
  <Override PartName="/ppt/ink/ink9913.xml" ContentType="application/inkml+xml"/>
  <Override PartName="/ppt/ink/ink9914.xml" ContentType="application/inkml+xml"/>
  <Override PartName="/ppt/ink/ink9915.xml" ContentType="application/inkml+xml"/>
  <Override PartName="/ppt/ink/ink9916.xml" ContentType="application/inkml+xml"/>
  <Override PartName="/ppt/ink/ink9917.xml" ContentType="application/inkml+xml"/>
  <Override PartName="/ppt/ink/ink9918.xml" ContentType="application/inkml+xml"/>
  <Override PartName="/ppt/ink/ink9919.xml" ContentType="application/inkml+xml"/>
  <Override PartName="/ppt/ink/ink9920.xml" ContentType="application/inkml+xml"/>
  <Override PartName="/ppt/ink/ink9921.xml" ContentType="application/inkml+xml"/>
  <Override PartName="/ppt/ink/ink9922.xml" ContentType="application/inkml+xml"/>
  <Override PartName="/ppt/ink/ink9923.xml" ContentType="application/inkml+xml"/>
  <Override PartName="/ppt/ink/ink9924.xml" ContentType="application/inkml+xml"/>
  <Override PartName="/ppt/ink/ink9925.xml" ContentType="application/inkml+xml"/>
  <Override PartName="/ppt/ink/ink9926.xml" ContentType="application/inkml+xml"/>
  <Override PartName="/ppt/ink/ink9927.xml" ContentType="application/inkml+xml"/>
  <Override PartName="/ppt/ink/ink9928.xml" ContentType="application/inkml+xml"/>
  <Override PartName="/ppt/ink/ink9929.xml" ContentType="application/inkml+xml"/>
  <Override PartName="/ppt/ink/ink9930.xml" ContentType="application/inkml+xml"/>
  <Override PartName="/ppt/ink/ink9931.xml" ContentType="application/inkml+xml"/>
  <Override PartName="/ppt/ink/ink9932.xml" ContentType="application/inkml+xml"/>
  <Override PartName="/ppt/ink/ink9933.xml" ContentType="application/inkml+xml"/>
  <Override PartName="/ppt/ink/ink9934.xml" ContentType="application/inkml+xml"/>
  <Override PartName="/ppt/ink/ink9935.xml" ContentType="application/inkml+xml"/>
  <Override PartName="/ppt/ink/ink9936.xml" ContentType="application/inkml+xml"/>
  <Override PartName="/ppt/ink/ink9937.xml" ContentType="application/inkml+xml"/>
  <Override PartName="/ppt/ink/ink9938.xml" ContentType="application/inkml+xml"/>
  <Override PartName="/ppt/ink/ink9939.xml" ContentType="application/inkml+xml"/>
  <Override PartName="/ppt/ink/ink9940.xml" ContentType="application/inkml+xml"/>
  <Override PartName="/ppt/ink/ink9941.xml" ContentType="application/inkml+xml"/>
  <Override PartName="/ppt/ink/ink9942.xml" ContentType="application/inkml+xml"/>
  <Override PartName="/ppt/ink/ink9943.xml" ContentType="application/inkml+xml"/>
  <Override PartName="/ppt/ink/ink9944.xml" ContentType="application/inkml+xml"/>
  <Override PartName="/ppt/ink/ink9945.xml" ContentType="application/inkml+xml"/>
  <Override PartName="/ppt/ink/ink9946.xml" ContentType="application/inkml+xml"/>
  <Override PartName="/ppt/ink/ink9947.xml" ContentType="application/inkml+xml"/>
  <Override PartName="/ppt/ink/ink9948.xml" ContentType="application/inkml+xml"/>
  <Override PartName="/ppt/ink/ink9949.xml" ContentType="application/inkml+xml"/>
  <Override PartName="/ppt/ink/ink9950.xml" ContentType="application/inkml+xml"/>
  <Override PartName="/ppt/ink/ink9951.xml" ContentType="application/inkml+xml"/>
  <Override PartName="/ppt/ink/ink9952.xml" ContentType="application/inkml+xml"/>
  <Override PartName="/ppt/ink/ink9953.xml" ContentType="application/inkml+xml"/>
  <Override PartName="/ppt/ink/ink9954.xml" ContentType="application/inkml+xml"/>
  <Override PartName="/ppt/ink/ink9955.xml" ContentType="application/inkml+xml"/>
  <Override PartName="/ppt/ink/ink9956.xml" ContentType="application/inkml+xml"/>
  <Override PartName="/ppt/ink/ink9957.xml" ContentType="application/inkml+xml"/>
  <Override PartName="/ppt/ink/ink9958.xml" ContentType="application/inkml+xml"/>
  <Override PartName="/ppt/ink/ink9959.xml" ContentType="application/inkml+xml"/>
  <Override PartName="/ppt/ink/ink9960.xml" ContentType="application/inkml+xml"/>
  <Override PartName="/ppt/ink/ink9961.xml" ContentType="application/inkml+xml"/>
  <Override PartName="/ppt/ink/ink9962.xml" ContentType="application/inkml+xml"/>
  <Override PartName="/ppt/ink/ink9963.xml" ContentType="application/inkml+xml"/>
  <Override PartName="/ppt/ink/ink9964.xml" ContentType="application/inkml+xml"/>
  <Override PartName="/ppt/ink/ink9965.xml" ContentType="application/inkml+xml"/>
  <Override PartName="/ppt/ink/ink9966.xml" ContentType="application/inkml+xml"/>
  <Override PartName="/ppt/ink/ink9967.xml" ContentType="application/inkml+xml"/>
  <Override PartName="/ppt/ink/ink9968.xml" ContentType="application/inkml+xml"/>
  <Override PartName="/ppt/ink/ink9969.xml" ContentType="application/inkml+xml"/>
  <Override PartName="/ppt/ink/ink9970.xml" ContentType="application/inkml+xml"/>
  <Override PartName="/ppt/ink/ink9971.xml" ContentType="application/inkml+xml"/>
  <Override PartName="/ppt/ink/ink9972.xml" ContentType="application/inkml+xml"/>
  <Override PartName="/ppt/ink/ink9973.xml" ContentType="application/inkml+xml"/>
  <Override PartName="/ppt/ink/ink9974.xml" ContentType="application/inkml+xml"/>
  <Override PartName="/ppt/ink/ink9975.xml" ContentType="application/inkml+xml"/>
  <Override PartName="/ppt/ink/ink9976.xml" ContentType="application/inkml+xml"/>
  <Override PartName="/ppt/ink/ink9977.xml" ContentType="application/inkml+xml"/>
  <Override PartName="/ppt/ink/ink9978.xml" ContentType="application/inkml+xml"/>
  <Override PartName="/ppt/ink/ink9979.xml" ContentType="application/inkml+xml"/>
  <Override PartName="/ppt/ink/ink9980.xml" ContentType="application/inkml+xml"/>
  <Override PartName="/ppt/ink/ink9981.xml" ContentType="application/inkml+xml"/>
  <Override PartName="/ppt/ink/ink9982.xml" ContentType="application/inkml+xml"/>
  <Override PartName="/ppt/ink/ink9983.xml" ContentType="application/inkml+xml"/>
  <Override PartName="/ppt/ink/ink9984.xml" ContentType="application/inkml+xml"/>
  <Override PartName="/ppt/ink/ink9985.xml" ContentType="application/inkml+xml"/>
  <Override PartName="/ppt/ink/ink9986.xml" ContentType="application/inkml+xml"/>
  <Override PartName="/ppt/ink/ink9987.xml" ContentType="application/inkml+xml"/>
  <Override PartName="/ppt/ink/ink9988.xml" ContentType="application/inkml+xml"/>
  <Override PartName="/ppt/ink/ink9989.xml" ContentType="application/inkml+xml"/>
  <Override PartName="/ppt/ink/ink9990.xml" ContentType="application/inkml+xml"/>
  <Override PartName="/ppt/ink/ink9991.xml" ContentType="application/inkml+xml"/>
  <Override PartName="/ppt/ink/ink9992.xml" ContentType="application/inkml+xml"/>
  <Override PartName="/ppt/ink/ink9993.xml" ContentType="application/inkml+xml"/>
  <Override PartName="/ppt/ink/ink9994.xml" ContentType="application/inkml+xml"/>
  <Override PartName="/ppt/ink/ink9995.xml" ContentType="application/inkml+xml"/>
  <Override PartName="/ppt/ink/ink9996.xml" ContentType="application/inkml+xml"/>
  <Override PartName="/ppt/ink/ink9997.xml" ContentType="application/inkml+xml"/>
  <Override PartName="/ppt/ink/ink9998.xml" ContentType="application/inkml+xml"/>
  <Override PartName="/ppt/ink/ink9999.xml" ContentType="application/inkml+xml"/>
  <Override PartName="/ppt/ink/ink10000.xml" ContentType="application/inkml+xml"/>
  <Override PartName="/ppt/ink/ink10001.xml" ContentType="application/inkml+xml"/>
  <Override PartName="/ppt/ink/ink10002.xml" ContentType="application/inkml+xml"/>
  <Override PartName="/ppt/ink/ink10003.xml" ContentType="application/inkml+xml"/>
  <Override PartName="/ppt/ink/ink10004.xml" ContentType="application/inkml+xml"/>
  <Override PartName="/ppt/ink/ink10005.xml" ContentType="application/inkml+xml"/>
  <Override PartName="/ppt/ink/ink10006.xml" ContentType="application/inkml+xml"/>
  <Override PartName="/ppt/ink/ink10007.xml" ContentType="application/inkml+xml"/>
  <Override PartName="/ppt/ink/ink10008.xml" ContentType="application/inkml+xml"/>
  <Override PartName="/ppt/ink/ink10009.xml" ContentType="application/inkml+xml"/>
  <Override PartName="/ppt/ink/ink10010.xml" ContentType="application/inkml+xml"/>
  <Override PartName="/ppt/ink/ink10011.xml" ContentType="application/inkml+xml"/>
  <Override PartName="/ppt/ink/ink10012.xml" ContentType="application/inkml+xml"/>
  <Override PartName="/ppt/ink/ink10013.xml" ContentType="application/inkml+xml"/>
  <Override PartName="/ppt/ink/ink10014.xml" ContentType="application/inkml+xml"/>
  <Override PartName="/ppt/ink/ink10015.xml" ContentType="application/inkml+xml"/>
  <Override PartName="/ppt/ink/ink10016.xml" ContentType="application/inkml+xml"/>
  <Override PartName="/ppt/ink/ink10017.xml" ContentType="application/inkml+xml"/>
  <Override PartName="/ppt/ink/ink10018.xml" ContentType="application/inkml+xml"/>
  <Override PartName="/ppt/ink/ink10019.xml" ContentType="application/inkml+xml"/>
  <Override PartName="/ppt/ink/ink10020.xml" ContentType="application/inkml+xml"/>
  <Override PartName="/ppt/ink/ink10021.xml" ContentType="application/inkml+xml"/>
  <Override PartName="/ppt/ink/ink10022.xml" ContentType="application/inkml+xml"/>
  <Override PartName="/ppt/ink/ink10023.xml" ContentType="application/inkml+xml"/>
  <Override PartName="/ppt/ink/ink10024.xml" ContentType="application/inkml+xml"/>
  <Override PartName="/ppt/ink/ink10025.xml" ContentType="application/inkml+xml"/>
  <Override PartName="/ppt/ink/ink10026.xml" ContentType="application/inkml+xml"/>
  <Override PartName="/ppt/ink/ink10027.xml" ContentType="application/inkml+xml"/>
  <Override PartName="/ppt/ink/ink10028.xml" ContentType="application/inkml+xml"/>
  <Override PartName="/ppt/ink/ink10029.xml" ContentType="application/inkml+xml"/>
  <Override PartName="/ppt/ink/ink10030.xml" ContentType="application/inkml+xml"/>
  <Override PartName="/ppt/ink/ink10031.xml" ContentType="application/inkml+xml"/>
  <Override PartName="/ppt/ink/ink10032.xml" ContentType="application/inkml+xml"/>
  <Override PartName="/ppt/ink/ink10033.xml" ContentType="application/inkml+xml"/>
  <Override PartName="/ppt/ink/ink10034.xml" ContentType="application/inkml+xml"/>
  <Override PartName="/ppt/ink/ink10035.xml" ContentType="application/inkml+xml"/>
  <Override PartName="/ppt/ink/ink10036.xml" ContentType="application/inkml+xml"/>
  <Override PartName="/ppt/ink/ink10037.xml" ContentType="application/inkml+xml"/>
  <Override PartName="/ppt/ink/ink10038.xml" ContentType="application/inkml+xml"/>
  <Override PartName="/ppt/ink/ink10039.xml" ContentType="application/inkml+xml"/>
  <Override PartName="/ppt/ink/ink10040.xml" ContentType="application/inkml+xml"/>
  <Override PartName="/ppt/ink/ink10041.xml" ContentType="application/inkml+xml"/>
  <Override PartName="/ppt/ink/ink10042.xml" ContentType="application/inkml+xml"/>
  <Override PartName="/ppt/ink/ink10043.xml" ContentType="application/inkml+xml"/>
  <Override PartName="/ppt/ink/ink10044.xml" ContentType="application/inkml+xml"/>
  <Override PartName="/ppt/ink/ink10045.xml" ContentType="application/inkml+xml"/>
  <Override PartName="/ppt/ink/ink10046.xml" ContentType="application/inkml+xml"/>
  <Override PartName="/ppt/ink/ink10047.xml" ContentType="application/inkml+xml"/>
  <Override PartName="/ppt/ink/ink10048.xml" ContentType="application/inkml+xml"/>
  <Override PartName="/ppt/ink/ink10049.xml" ContentType="application/inkml+xml"/>
  <Override PartName="/ppt/ink/ink10050.xml" ContentType="application/inkml+xml"/>
  <Override PartName="/ppt/ink/ink10051.xml" ContentType="application/inkml+xml"/>
  <Override PartName="/ppt/ink/ink10052.xml" ContentType="application/inkml+xml"/>
  <Override PartName="/ppt/ink/ink10053.xml" ContentType="application/inkml+xml"/>
  <Override PartName="/ppt/ink/ink10054.xml" ContentType="application/inkml+xml"/>
  <Override PartName="/ppt/ink/ink10055.xml" ContentType="application/inkml+xml"/>
  <Override PartName="/ppt/ink/ink10056.xml" ContentType="application/inkml+xml"/>
  <Override PartName="/ppt/ink/ink10057.xml" ContentType="application/inkml+xml"/>
  <Override PartName="/ppt/ink/ink10058.xml" ContentType="application/inkml+xml"/>
  <Override PartName="/ppt/ink/ink10059.xml" ContentType="application/inkml+xml"/>
  <Override PartName="/ppt/ink/ink10060.xml" ContentType="application/inkml+xml"/>
  <Override PartName="/ppt/ink/ink10061.xml" ContentType="application/inkml+xml"/>
  <Override PartName="/ppt/ink/ink10062.xml" ContentType="application/inkml+xml"/>
  <Override PartName="/ppt/ink/ink10063.xml" ContentType="application/inkml+xml"/>
  <Override PartName="/ppt/ink/ink10064.xml" ContentType="application/inkml+xml"/>
  <Override PartName="/ppt/ink/ink10065.xml" ContentType="application/inkml+xml"/>
  <Override PartName="/ppt/ink/ink10066.xml" ContentType="application/inkml+xml"/>
  <Override PartName="/ppt/ink/ink10067.xml" ContentType="application/inkml+xml"/>
  <Override PartName="/ppt/ink/ink10068.xml" ContentType="application/inkml+xml"/>
  <Override PartName="/ppt/ink/ink10069.xml" ContentType="application/inkml+xml"/>
  <Override PartName="/ppt/ink/ink10070.xml" ContentType="application/inkml+xml"/>
  <Override PartName="/ppt/ink/ink10071.xml" ContentType="application/inkml+xml"/>
  <Override PartName="/ppt/ink/ink10072.xml" ContentType="application/inkml+xml"/>
  <Override PartName="/ppt/ink/ink10073.xml" ContentType="application/inkml+xml"/>
  <Override PartName="/ppt/ink/ink10074.xml" ContentType="application/inkml+xml"/>
  <Override PartName="/ppt/ink/ink10075.xml" ContentType="application/inkml+xml"/>
  <Override PartName="/ppt/ink/ink10076.xml" ContentType="application/inkml+xml"/>
  <Override PartName="/ppt/ink/ink10077.xml" ContentType="application/inkml+xml"/>
  <Override PartName="/ppt/ink/ink10078.xml" ContentType="application/inkml+xml"/>
  <Override PartName="/ppt/ink/ink10079.xml" ContentType="application/inkml+xml"/>
  <Override PartName="/ppt/ink/ink10080.xml" ContentType="application/inkml+xml"/>
  <Override PartName="/ppt/ink/ink10081.xml" ContentType="application/inkml+xml"/>
  <Override PartName="/ppt/ink/ink10082.xml" ContentType="application/inkml+xml"/>
  <Override PartName="/ppt/ink/ink10083.xml" ContentType="application/inkml+xml"/>
  <Override PartName="/ppt/ink/ink10084.xml" ContentType="application/inkml+xml"/>
  <Override PartName="/ppt/ink/ink10085.xml" ContentType="application/inkml+xml"/>
  <Override PartName="/ppt/ink/ink10086.xml" ContentType="application/inkml+xml"/>
  <Override PartName="/ppt/ink/ink10087.xml" ContentType="application/inkml+xml"/>
  <Override PartName="/ppt/ink/ink10088.xml" ContentType="application/inkml+xml"/>
  <Override PartName="/ppt/ink/ink10089.xml" ContentType="application/inkml+xml"/>
  <Override PartName="/ppt/ink/ink10090.xml" ContentType="application/inkml+xml"/>
  <Override PartName="/ppt/ink/ink10091.xml" ContentType="application/inkml+xml"/>
  <Override PartName="/ppt/ink/ink10092.xml" ContentType="application/inkml+xml"/>
  <Override PartName="/ppt/ink/ink10093.xml" ContentType="application/inkml+xml"/>
  <Override PartName="/ppt/ink/ink10094.xml" ContentType="application/inkml+xml"/>
  <Override PartName="/ppt/ink/ink10095.xml" ContentType="application/inkml+xml"/>
  <Override PartName="/ppt/ink/ink10096.xml" ContentType="application/inkml+xml"/>
  <Override PartName="/ppt/ink/ink10097.xml" ContentType="application/inkml+xml"/>
  <Override PartName="/ppt/ink/ink10098.xml" ContentType="application/inkml+xml"/>
  <Override PartName="/ppt/ink/ink10099.xml" ContentType="application/inkml+xml"/>
  <Override PartName="/ppt/ink/ink10100.xml" ContentType="application/inkml+xml"/>
  <Override PartName="/ppt/ink/ink10101.xml" ContentType="application/inkml+xml"/>
  <Override PartName="/ppt/ink/ink10102.xml" ContentType="application/inkml+xml"/>
  <Override PartName="/ppt/ink/ink10103.xml" ContentType="application/inkml+xml"/>
  <Override PartName="/ppt/ink/ink10104.xml" ContentType="application/inkml+xml"/>
  <Override PartName="/ppt/ink/ink10105.xml" ContentType="application/inkml+xml"/>
  <Override PartName="/ppt/ink/ink10106.xml" ContentType="application/inkml+xml"/>
  <Override PartName="/ppt/ink/ink10107.xml" ContentType="application/inkml+xml"/>
  <Override PartName="/ppt/ink/ink10108.xml" ContentType="application/inkml+xml"/>
  <Override PartName="/ppt/ink/ink10109.xml" ContentType="application/inkml+xml"/>
  <Override PartName="/ppt/ink/ink10110.xml" ContentType="application/inkml+xml"/>
  <Override PartName="/ppt/ink/ink10111.xml" ContentType="application/inkml+xml"/>
  <Override PartName="/ppt/ink/ink10112.xml" ContentType="application/inkml+xml"/>
  <Override PartName="/ppt/ink/ink10113.xml" ContentType="application/inkml+xml"/>
  <Override PartName="/ppt/ink/ink10114.xml" ContentType="application/inkml+xml"/>
  <Override PartName="/ppt/ink/ink10115.xml" ContentType="application/inkml+xml"/>
  <Override PartName="/ppt/ink/ink10116.xml" ContentType="application/inkml+xml"/>
  <Override PartName="/ppt/ink/ink10117.xml" ContentType="application/inkml+xml"/>
  <Override PartName="/ppt/ink/ink10118.xml" ContentType="application/inkml+xml"/>
  <Override PartName="/ppt/ink/ink10119.xml" ContentType="application/inkml+xml"/>
  <Override PartName="/ppt/ink/ink10120.xml" ContentType="application/inkml+xml"/>
  <Override PartName="/ppt/ink/ink10121.xml" ContentType="application/inkml+xml"/>
  <Override PartName="/ppt/ink/ink10122.xml" ContentType="application/inkml+xml"/>
  <Override PartName="/ppt/ink/ink10123.xml" ContentType="application/inkml+xml"/>
  <Override PartName="/ppt/ink/ink10124.xml" ContentType="application/inkml+xml"/>
  <Override PartName="/ppt/ink/ink10125.xml" ContentType="application/inkml+xml"/>
  <Override PartName="/ppt/ink/ink10126.xml" ContentType="application/inkml+xml"/>
  <Override PartName="/ppt/ink/ink10127.xml" ContentType="application/inkml+xml"/>
  <Override PartName="/ppt/ink/ink10128.xml" ContentType="application/inkml+xml"/>
  <Override PartName="/ppt/ink/ink10129.xml" ContentType="application/inkml+xml"/>
  <Override PartName="/ppt/ink/ink10130.xml" ContentType="application/inkml+xml"/>
  <Override PartName="/ppt/ink/ink10131.xml" ContentType="application/inkml+xml"/>
  <Override PartName="/ppt/ink/ink10132.xml" ContentType="application/inkml+xml"/>
  <Override PartName="/ppt/ink/ink10133.xml" ContentType="application/inkml+xml"/>
  <Override PartName="/ppt/ink/ink10134.xml" ContentType="application/inkml+xml"/>
  <Override PartName="/ppt/ink/ink10135.xml" ContentType="application/inkml+xml"/>
  <Override PartName="/ppt/ink/ink10136.xml" ContentType="application/inkml+xml"/>
  <Override PartName="/ppt/ink/ink10137.xml" ContentType="application/inkml+xml"/>
  <Override PartName="/ppt/ink/ink10138.xml" ContentType="application/inkml+xml"/>
  <Override PartName="/ppt/ink/ink10139.xml" ContentType="application/inkml+xml"/>
  <Override PartName="/ppt/ink/ink10140.xml" ContentType="application/inkml+xml"/>
  <Override PartName="/ppt/ink/ink10141.xml" ContentType="application/inkml+xml"/>
  <Override PartName="/ppt/ink/ink10142.xml" ContentType="application/inkml+xml"/>
  <Override PartName="/ppt/ink/ink10143.xml" ContentType="application/inkml+xml"/>
  <Override PartName="/ppt/ink/ink10144.xml" ContentType="application/inkml+xml"/>
  <Override PartName="/ppt/ink/ink10145.xml" ContentType="application/inkml+xml"/>
  <Override PartName="/ppt/ink/ink10146.xml" ContentType="application/inkml+xml"/>
  <Override PartName="/ppt/ink/ink10147.xml" ContentType="application/inkml+xml"/>
  <Override PartName="/ppt/ink/ink10148.xml" ContentType="application/inkml+xml"/>
  <Override PartName="/ppt/ink/ink10149.xml" ContentType="application/inkml+xml"/>
  <Override PartName="/ppt/ink/ink10150.xml" ContentType="application/inkml+xml"/>
  <Override PartName="/ppt/ink/ink10151.xml" ContentType="application/inkml+xml"/>
  <Override PartName="/ppt/ink/ink10152.xml" ContentType="application/inkml+xml"/>
  <Override PartName="/ppt/ink/ink10153.xml" ContentType="application/inkml+xml"/>
  <Override PartName="/ppt/ink/ink10154.xml" ContentType="application/inkml+xml"/>
  <Override PartName="/ppt/ink/ink10155.xml" ContentType="application/inkml+xml"/>
  <Override PartName="/ppt/ink/ink10156.xml" ContentType="application/inkml+xml"/>
  <Override PartName="/ppt/ink/ink10157.xml" ContentType="application/inkml+xml"/>
  <Override PartName="/ppt/ink/ink1015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</p:sldMasterIdLst>
  <p:notesMasterIdLst>
    <p:notesMasterId r:id="rId72"/>
  </p:notesMasterIdLst>
  <p:sldIdLst>
    <p:sldId id="405" r:id="rId4"/>
    <p:sldId id="496" r:id="rId5"/>
    <p:sldId id="498" r:id="rId6"/>
    <p:sldId id="499" r:id="rId7"/>
    <p:sldId id="1921" r:id="rId8"/>
    <p:sldId id="1922" r:id="rId9"/>
    <p:sldId id="1923" r:id="rId10"/>
    <p:sldId id="1861" r:id="rId11"/>
    <p:sldId id="1860" r:id="rId12"/>
    <p:sldId id="1862" r:id="rId13"/>
    <p:sldId id="1863" r:id="rId14"/>
    <p:sldId id="1864" r:id="rId15"/>
    <p:sldId id="1865" r:id="rId16"/>
    <p:sldId id="1866" r:id="rId17"/>
    <p:sldId id="1867" r:id="rId18"/>
    <p:sldId id="1868" r:id="rId19"/>
    <p:sldId id="1869" r:id="rId20"/>
    <p:sldId id="1870" r:id="rId21"/>
    <p:sldId id="1871" r:id="rId22"/>
    <p:sldId id="1872" r:id="rId23"/>
    <p:sldId id="1873" r:id="rId24"/>
    <p:sldId id="1874" r:id="rId25"/>
    <p:sldId id="1875" r:id="rId26"/>
    <p:sldId id="1876" r:id="rId27"/>
    <p:sldId id="1877" r:id="rId28"/>
    <p:sldId id="1878" r:id="rId29"/>
    <p:sldId id="1879" r:id="rId30"/>
    <p:sldId id="1880" r:id="rId31"/>
    <p:sldId id="1897" r:id="rId32"/>
    <p:sldId id="1881" r:id="rId33"/>
    <p:sldId id="1898" r:id="rId34"/>
    <p:sldId id="1899" r:id="rId35"/>
    <p:sldId id="1900" r:id="rId36"/>
    <p:sldId id="1901" r:id="rId37"/>
    <p:sldId id="1902" r:id="rId38"/>
    <p:sldId id="1903" r:id="rId39"/>
    <p:sldId id="1904" r:id="rId40"/>
    <p:sldId id="1905" r:id="rId41"/>
    <p:sldId id="1906" r:id="rId42"/>
    <p:sldId id="1907" r:id="rId43"/>
    <p:sldId id="1908" r:id="rId44"/>
    <p:sldId id="1909" r:id="rId45"/>
    <p:sldId id="1910" r:id="rId46"/>
    <p:sldId id="1911" r:id="rId47"/>
    <p:sldId id="1912" r:id="rId48"/>
    <p:sldId id="1913" r:id="rId49"/>
    <p:sldId id="1914" r:id="rId50"/>
    <p:sldId id="1915" r:id="rId51"/>
    <p:sldId id="1916" r:id="rId52"/>
    <p:sldId id="1917" r:id="rId53"/>
    <p:sldId id="1918" r:id="rId54"/>
    <p:sldId id="1919" r:id="rId55"/>
    <p:sldId id="1920" r:id="rId56"/>
    <p:sldId id="1883" r:id="rId57"/>
    <p:sldId id="1882" r:id="rId58"/>
    <p:sldId id="1884" r:id="rId59"/>
    <p:sldId id="1885" r:id="rId60"/>
    <p:sldId id="1886" r:id="rId61"/>
    <p:sldId id="1887" r:id="rId62"/>
    <p:sldId id="1888" r:id="rId63"/>
    <p:sldId id="1889" r:id="rId64"/>
    <p:sldId id="1890" r:id="rId65"/>
    <p:sldId id="1891" r:id="rId66"/>
    <p:sldId id="1892" r:id="rId67"/>
    <p:sldId id="1893" r:id="rId68"/>
    <p:sldId id="1894" r:id="rId69"/>
    <p:sldId id="1895" r:id="rId70"/>
    <p:sldId id="1896" r:id="rId71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641A8-9FBE-4349-88DA-C5ACA86514F5}" v="1" dt="2021-09-01T05:40:42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340" autoAdjust="0"/>
  </p:normalViewPr>
  <p:slideViewPr>
    <p:cSldViewPr snapToGrid="0">
      <p:cViewPr varScale="1">
        <p:scale>
          <a:sx n="88" d="100"/>
          <a:sy n="88" d="100"/>
        </p:scale>
        <p:origin x="2512" y="184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27D641A8-9FBE-4349-88DA-C5ACA86514F5}"/>
    <pc:docChg chg="custSel modSld">
      <pc:chgData name="Khattab, Sherif" userId="c83b1e15-36f3-4f46-aceb-05aac24c545e" providerId="ADAL" clId="{27D641A8-9FBE-4349-88DA-C5ACA86514F5}" dt="2021-09-01T05:40:52.027" v="1" actId="478"/>
      <pc:docMkLst>
        <pc:docMk/>
      </pc:docMkLst>
      <pc:sldChg chg="delSp modSp mod">
        <pc:chgData name="Khattab, Sherif" userId="c83b1e15-36f3-4f46-aceb-05aac24c545e" providerId="ADAL" clId="{27D641A8-9FBE-4349-88DA-C5ACA86514F5}" dt="2021-09-01T05:40:52.027" v="1" actId="478"/>
        <pc:sldMkLst>
          <pc:docMk/>
          <pc:sldMk cId="1894775455" sldId="405"/>
        </pc:sldMkLst>
        <pc:spChg chg="mod">
          <ac:chgData name="Khattab, Sherif" userId="c83b1e15-36f3-4f46-aceb-05aac24c545e" providerId="ADAL" clId="{27D641A8-9FBE-4349-88DA-C5ACA86514F5}" dt="2021-09-01T05:40:42.950" v="0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27D641A8-9FBE-4349-88DA-C5ACA86514F5}" dt="2021-09-01T05:40:52.027" v="1" actId="478"/>
          <ac:spMkLst>
            <pc:docMk/>
            <pc:sldMk cId="1894775455" sldId="405"/>
            <ac:spMk id="5" creationId="{76645EC5-A991-419C-860F-C4BB509A507B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Sherif Khattab" userId="c83b1e15-36f3-4f46-aceb-05aac24c545e" providerId="ADAL" clId="{765E29AF-DB58-4025-A9E7-1BD6AAD1841B}"/>
    <pc:docChg chg="undo custSel addSld delSld modSld sldOrd delMainMaster">
      <pc:chgData name="Sherif Khattab" userId="c83b1e15-36f3-4f46-aceb-05aac24c545e" providerId="ADAL" clId="{765E29AF-DB58-4025-A9E7-1BD6AAD1841B}" dt="2021-02-15T16:00:46.461" v="2974" actId="47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16:00:46.461" v="2974" actId="4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16:00:46.461" v="2974" actId="47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16:00:46.461" v="2974" actId="4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16:00:46.461" v="2974" actId="47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16:00:46.461" v="2974" actId="47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16:00:46.461" v="2974" actId="47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16:00:16.229" v="2972" actId="20577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16:00:16.229" v="2972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16:00:30.869" v="2973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16:00:30.869" v="2973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  <pc:sldMasterChg chg="del delSldLayout">
        <pc:chgData name="Sherif Khattab" userId="c83b1e15-36f3-4f46-aceb-05aac24c545e" providerId="ADAL" clId="{765E29AF-DB58-4025-A9E7-1BD6AAD1841B}" dt="2021-02-15T16:00:46.461" v="2974" actId="47"/>
        <pc:sldMasterMkLst>
          <pc:docMk/>
          <pc:sldMasterMk cId="1391243068" sldId="2147483714"/>
        </pc:sldMasterMkLst>
        <pc:sldLayoutChg chg="del">
          <pc:chgData name="Sherif Khattab" userId="c83b1e15-36f3-4f46-aceb-05aac24c545e" providerId="ADAL" clId="{765E29AF-DB58-4025-A9E7-1BD6AAD1841B}" dt="2021-02-15T16:00:46.461" v="2974" actId="47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Sherif Khattab" userId="c83b1e15-36f3-4f46-aceb-05aac24c545e" providerId="ADAL" clId="{765E29AF-DB58-4025-A9E7-1BD6AAD1841B}" dt="2021-02-15T16:00:46.461" v="2974" actId="47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Sherif Khattab" userId="c83b1e15-36f3-4f46-aceb-05aac24c545e" providerId="ADAL" clId="{765E29AF-DB58-4025-A9E7-1BD6AAD1841B}" dt="2021-02-15T16:00:46.461" v="2974" actId="47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Sherif Khattab" userId="c83b1e15-36f3-4f46-aceb-05aac24c545e" providerId="ADAL" clId="{765E29AF-DB58-4025-A9E7-1BD6AAD1841B}" dt="2021-02-15T16:00:46.461" v="2974" actId="47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Sherif Khattab" userId="c83b1e15-36f3-4f46-aceb-05aac24c545e" providerId="ADAL" clId="{765E29AF-DB58-4025-A9E7-1BD6AAD1841B}" dt="2021-02-15T16:00:46.461" v="2974" actId="47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Sherif Khattab" userId="c83b1e15-36f3-4f46-aceb-05aac24c545e" providerId="ADAL" clId="{765E29AF-DB58-4025-A9E7-1BD6AAD1841B}" dt="2021-02-15T16:00:46.461" v="2974" actId="47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0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10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10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10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10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10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10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10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10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10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0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10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10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10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10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10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10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10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10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10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0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10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10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10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10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10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10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10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10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10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0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10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10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10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10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10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10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10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10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10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0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10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10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10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10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10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10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10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10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10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0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10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10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10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10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10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10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10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10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10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0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10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10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10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10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10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10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10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10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10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0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10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10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10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10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10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10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10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10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10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0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10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10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10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10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10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10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10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10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10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0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10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10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10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10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10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10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10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10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10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0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10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10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10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10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10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10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10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10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10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0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10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10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10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10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10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10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10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10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10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0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10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10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10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10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10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10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10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10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10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0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10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10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10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10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10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10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10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10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10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10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10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10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10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10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10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10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10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10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0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10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10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3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81 12896 0 0,'-1'-2'60'0'0,"0"1"1"0"0,1 0 0 0 0,-1-1 0 0 0,1 1 0 0 0,-1-1 0 0 0,1 0 0 0 0,0 1 0 0 0,-1-1-1 0 0,1 1 1 0 0,0-1 0 0 0,0 0 0 0 0,0 1 0 0 0,0-1 0 0 0,1 1 0 0 0,-1-1-1 0 0,0 0 1 0 0,0 1 0 0 0,1-1 0 0 0,0 1 0 0 0,-1-1 0 0 0,1 1 0 0 0,0-2 0 0 0,2 0 285 0 0,-1-1 0 0 0,0 1 0 0 0,1 0 0 0 0,0 0 0 0 0,0 0 1 0 0,0 1-1 0 0,0-1 0 0 0,0 1 0 0 0,0-1 0 0 0,0 1 0 0 0,1 0 1 0 0,-1 0-1 0 0,1 1 0 0 0,0-1 0 0 0,0 1 0 0 0,-1 0 0 0 0,1 0 1 0 0,0 0-1 0 0,0 0 0 0 0,0 1 0 0 0,6-1 0 0 0,9 1-385 0 0,0 1-1 0 0,0 0 0 0 0,0 2 0 0 0,-1 0 1 0 0,28 9-1 0 0,-37-10-164 0 0,-5-1 104 0 0,-1-1 0 0 0,0 1 1 0 0,-1 0-1 0 0,1 0 0 0 0,0 1 1 0 0,0-1-1 0 0,0 0 0 0 0,4 4 0 0 0,-5-3 75 0 0,0 0 0 0 0,0 0-1 0 0,-1 1 1 0 0,1-1-1 0 0,0 1 1 0 0,-1-1-1 0 0,1 1 1 0 0,-1 0 0 0 0,0-1-1 0 0,0 1 1 0 0,0 0-1 0 0,0 0 1 0 0,0 4-1 0 0,0-2 35 0 0,-1-1-1 0 0,0 0 1 0 0,1 0-1 0 0,-2 0 1 0 0,1 1-1 0 0,0-1 1 0 0,-1 0-1 0 0,0 0 1 0 0,0 0-1 0 0,0 0 1 0 0,0 0-1 0 0,-3 4 1 0 0,-3 6 74 0 0,-16 26 1 0 0,13-25-90 0 0,-2 3 26 0 0,-1-2-1 0 0,-1 1 1 0 0,-28 25-1 0 0,19-20-25 0 0,-104 103 17 0 0,69-76 45 0 0,-2 3-59 0 0,48-39-169 0 0,-1 0 0 0 0,-1-1-1 0 0,-24 16 1 0 0,36-27-155 0 0</inkml:trace>
</inkml:ink>
</file>

<file path=ppt/ink/ink10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317 8 19007 0 0,'0'0'432'0'0,"-1"-1"66"0"0,-4 0-126 0 0,3 0-327 0 0,-1 0 1 0 0,1 0-1 0 0,-1 0 0 0 0,1 1 1 0 0,0-1-1 0 0,-1 1 0 0 0,1-1 0 0 0,-1 1 1 0 0,1 0-1 0 0,-1 0 0 0 0,1 0 1 0 0,-1 0-1 0 0,0 1 0 0 0,1-1 1 0 0,0 1-1 0 0,-1-1 0 0 0,-3 3 1 0 0,-22 13 339 0 0,7-2-96 0 0,13-10-257 0 0,1 1 1 0 0,1 0-1 0 0,-1 0 0 0 0,1 1 0 0 0,-10 10 0 0 0,-25 36-295 0 0,29-36 251 0 0,1 0 84 0 0,2 0-1 0 0,-16 33 1 0 0,4-7 57 0 0,14-27-126 0 0,-1 1 0 0 0,2-1 0 0 0,0 1 1 0 0,1 1-1 0 0,-4 20 0 0 0,7-30-2 0 0,1 1-1 0 0,1-1 1 0 0,-1 1 0 0 0,1 0 0 0 0,0 0-1 0 0,1-1 1 0 0,0 1 0 0 0,0-1 0 0 0,1 1 0 0 0,0-1-1 0 0,0 1 1 0 0,1-1 0 0 0,0 0 0 0 0,4 8-1 0 0,-3-7 19 0 0,1-1 0 0 0,0 0 0 0 0,0 0-1 0 0,1 0 1 0 0,0-1 0 0 0,0 1 0 0 0,0-1-1 0 0,1-1 1 0 0,0 1 0 0 0,0-1 0 0 0,0-1-1 0 0,1 1 1 0 0,13 5 0 0 0,0-2 1 0 0,0-2-1 0 0,0-1 1 0 0,0 0-1 0 0,1-2 1 0 0,37 2-1 0 0,59-7-402 0 0,-61 1-1601 0 0,-1 0-3806 0 0,-31 1-388 0 0</inkml:trace>
</inkml:ink>
</file>

<file path=ppt/ink/ink10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10 12440 0 0,'0'0'957'0'0,"-11"-9"7836"0"0,13 10-8368 0 0,5 2-262 0 0,0-1 0 0 0,1 1-1 0 0,13 1 1 0 0,15 5-78 0 0,18 9-114 0 0,-1 3 0 0 0,0 2 0 0 0,67 39 0 0 0,-66-28 107 0 0,115 79 304 0 0,-105-63-278 0 0,70 58 327 0 0,-101-78-299 0 0,54 61 1 0 0,-53-50-807 0 0,-2 1 0 0 0,-2 1-1 0 0,31 59 1 0 0,-28-46-5763 0 0</inkml:trace>
</inkml:ink>
</file>

<file path=ppt/ink/ink10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 61 11720 0 0,'1'-1'532'0'0,"2"-4"-104"0"0,0 1-357 0 0,-1 0 0 0 0,0 1 0 0 0,0-1 0 0 0,-1 0 0 0 0,1 0 0 0 0,1-7 0 0 0,-3 10 179 0 0,1 0 0 0 0,-1 0 0 0 0,1 0 0 0 0,-1 0 0 0 0,1 0 0 0 0,-1 0 0 0 0,1 0 1 0 0,-1 0-1 0 0,1 0 0 0 0,0 0 0 0 0,0 0 0 0 0,-1 0 0 0 0,1 0 0 0 0,0 1 0 0 0,0-1 0 0 0,0 0 0 0 0,0 1 0 0 0,0-1 0 0 0,0 1 0 0 0,0-1 0 0 0,0 1 1 0 0,0-1-1 0 0,2 0 0 0 0,-1 1-132 0 0,-1 0 1 0 0,1 0-1 0 0,0 0 1 0 0,0 0-1 0 0,-1 0 1 0 0,1 0-1 0 0,0 1 0 0 0,-1-1 1 0 0,1 1-1 0 0,0-1 1 0 0,-1 1-1 0 0,1-1 1 0 0,0 1-1 0 0,-1 0 1 0 0,1 0-1 0 0,1 1 1 0 0,3 3-77 0 0,-1-1-1 0 0,0 1 1 0 0,0 0 0 0 0,-1 0 0 0 0,0 0 0 0 0,1 0 0 0 0,-2 1-1 0 0,1 0 1 0 0,3 8 0 0 0,3 7-51 0 0,9 30 0 0 0,-18-47 15 0 0,1 2 31 0 0,-1-1 1 0 0,1 1-1 0 0,-1 0 0 0 0,0 0 0 0 0,-1 0 0 0 0,0 0 0 0 0,1 0 0 0 0,-2 0 0 0 0,1 0 0 0 0,-1 0 1 0 0,0 0-1 0 0,0 0 0 0 0,-1 0 0 0 0,1 0 0 0 0,-1-1 0 0 0,-1 1 0 0 0,1-1 0 0 0,-4 6 1 0 0,0-2 148 0 0,0 0 1 0 0,-1-1 0 0 0,0 0-1 0 0,0 0 1 0 0,0-1 0 0 0,-1 0-1 0 0,0 0 1 0 0,-1-1 0 0 0,-13 8-1 0 0,-130 65 728 0 0,133-70-888 0 0,-14 5-778 0 0,-61 18-1 0 0,55-20 38 0 0,22-8-758 0 0,3 0-58 0 0</inkml:trace>
</inkml:ink>
</file>

<file path=ppt/ink/ink10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5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7 404 2760 0 0,'-1'-2'739'0'0,"0"-1"258"0"0,0 2-528 0 0,1 0 0 0 0,-1-1 1 0 0,1 1-1 0 0,-1 0 0 0 0,1 0 1 0 0,0 0-1 0 0,-1-1 0 0 0,1 1 1 0 0,0 0-1 0 0,0 0 0 0 0,0-1 1 0 0,0 1-1 0 0,0 0 0 0 0,0 0 1 0 0,0-1-1 0 0,1 1 0 0 0,-1 0 1 0 0,0 0-1 0 0,1-2 0 0 0,2-15 4358 0 0,-3 17-4710 0 0,0 0-1 0 0,0-1 1 0 0,0 1 0 0 0,0-1 0 0 0,1 1 0 0 0,-1-1-1 0 0,0 1 1 0 0,1-1 0 0 0,-1 1 0 0 0,1 0 0 0 0,-1-1-1 0 0,1 1 1 0 0,0 0 0 0 0,1-3 0 0 0,1 0-42 0 0,1 1-1 0 0,-1 0 1 0 0,0 0 0 0 0,1 0 0 0 0,0 0 0 0 0,0 0-1 0 0,0 1 1 0 0,0-1 0 0 0,0 1 0 0 0,0 0 0 0 0,1 1 0 0 0,-1-1-1 0 0,9-1 1 0 0,-7 1-70 0 0,0 1 0 0 0,0 1-1 0 0,-1-1 1 0 0,1 1 0 0 0,0 0-1 0 0,0 0 1 0 0,0 1 0 0 0,0 0 0 0 0,-1 0-1 0 0,1 0 1 0 0,6 3 0 0 0,0 1-3 0 0,-1 0-1 0 0,0 1 1 0 0,0 0 0 0 0,14 11 0 0 0,37 36 9 0 0,-33-28 33 0 0,50 57 126 0 0,-64-65-167 0 0,7 10 69 0 0,-20-25 509 0 0,-11-12-261 0 0,4 5-232 0 0,2 0-1 0 0,-1-1 0 0 0,0 1 1 0 0,1-1-1 0 0,0 1 0 0 0,1-1 1 0 0,-1 0-1 0 0,1 0 0 0 0,0 0 1 0 0,1 0-1 0 0,-3-13 0 0 0,1-1 114 0 0,0 9-79 0 0,2-1 0 0 0,-2-17 0 0 0,4 16-99 0 0,-1 0 0 0 0,2 1 0 0 0,-1-1 0 0 0,2 1 0 0 0,0 0 0 0 0,8-22 0 0 0,-10 31-23 0 0,1 1 0 0 0,-1-1 0 0 0,1 1 0 0 0,0 0 0 0 0,0-1 0 0 0,0 1 0 0 0,0 0 0 0 0,0 0 0 0 0,5-3 0 0 0,-6 4 0 0 0,1 0 0 0 0,-1 0 0 0 0,1 0 0 0 0,-1 1 0 0 0,1-1 0 0 0,-1 0 0 0 0,1 0 0 0 0,0 1 0 0 0,-1-1 0 0 0,1 1 0 0 0,0-1 0 0 0,0 1 0 0 0,-1 0 0 0 0,1 0 0 0 0,0 0 0 0 0,3 0 0 0 0,0 2-9 0 0,0-1-1 0 0,0 1 1 0 0,0 1-1 0 0,0-1 1 0 0,0 1-1 0 0,0-1 1 0 0,-1 2-1 0 0,1-1 1 0 0,6 6-1 0 0,3 3 7 0 0,35 26-10 0 0,63 44-15 0 0,-85-63 24 0 0,2-2 0 0 0,33 15-1 0 0,-49-26 7 0 0,0-1-1 0 0,0-1 0 0 0,1 0 1 0 0,0 0-1 0 0,0-1 0 0 0,0-1 1 0 0,0-1-1 0 0,0 0 0 0 0,27-1 1 0 0,-34-2 15 0 0,1 1-1 0 0,-1-1 1 0 0,1 0 0 0 0,-1 0 0 0 0,0-1 0 0 0,0 0 0 0 0,0-1 0 0 0,0 1 0 0 0,-1-1 0 0 0,1 0 0 0 0,-1-1 0 0 0,0 0 0 0 0,7-7 0 0 0,-8 6-5 0 0,-1 1 1 0 0,0-2-1 0 0,0 1 0 0 0,0 0 1 0 0,-1-1-1 0 0,0 1 0 0 0,0-1 1 0 0,-1 0-1 0 0,3-14 0 0 0,-1 3 74 0 0,-2 0-1 0 0,0-34 1 0 0,-7-1 43 0 0,4 43-48 0 0,0 0 1 0 0,0 0-1 0 0,-1 0 0 0 0,-4-13 0 0 0,-4-18 241 0 0,6 21-194 0 0,-10-25 0 0 0,33 103-128 0 0,-11-34 0 0 0,0-2 0 0 0,2 1 0 0 0,1-1 0 0 0,22 34 0 0 0,-26-46 0 0 0,1-1 0 0 0,0-1 0 0 0,0 1 0 0 0,0-1 0 0 0,1-1 0 0 0,1 0 0 0 0,-1 0 0 0 0,1 0 0 0 0,0-2 0 0 0,1 1 0 0 0,14 5 0 0 0,-22-10-8 0 0,0 0-1 0 0,0 0 0 0 0,0 0 1 0 0,0-1-1 0 0,0 1 1 0 0,0-1-1 0 0,1 0 0 0 0,3 0 1 0 0,-5 0 1 0 0,-1 0-1 0 0,1-1 1 0 0,-1 1 0 0 0,0 0 0 0 0,1-1 0 0 0,-1 1 0 0 0,0-1-1 0 0,1 0 1 0 0,-1 1 0 0 0,0-1 0 0 0,0 0 0 0 0,1 0 0 0 0,-1 0-1 0 0,0 0 1 0 0,0 0 0 0 0,0 0 0 0 0,0 0 0 0 0,0 0 0 0 0,0 0-1 0 0,0-2 1 0 0,5-6 65 0 0,-5 8-54 0 0,0 0 0 0 0,0 0 0 0 0,0 0 0 0 0,-1 0 0 0 0,1 0 0 0 0,0-1 0 0 0,-1 1-1 0 0,1 0 1 0 0,-1-1 0 0 0,1 1 0 0 0,-1 0 0 0 0,0-1 0 0 0,0 1 0 0 0,1 0-1 0 0,-1-1 1 0 0,0-1 0 0 0,-2-42 20 0 0,-1 0 0 0 0,-16-76 0 0 0,12 66 1 0 0,2 17 4 0 0,5 37-29 0 0,0 1 0 0 0,0 0 1 0 0,0-1-1 0 0,0 1 1 0 0,0 0-1 0 0,0-1 1 0 0,0 1-1 0 0,0-1 1 0 0,0 1-1 0 0,0 0 1 0 0,0-1-1 0 0,0 1 0 0 0,0 0 1 0 0,0-1-1 0 0,0 1 1 0 0,1-1-1 0 0,-1 1 1 0 0,0 0-1 0 0,0-1 1 0 0,0 1-1 0 0,1 0 1 0 0,-1-1-1 0 0,7 2 3 0 0,4 7-6 0 0,-10-8 3 0 0,2 3 0 0 0,0 0 0 0 0,-1 1 0 0 0,1-1 0 0 0,3 6 0 0 0,13 13 0 0 0,58 56 0 0 0,-51-54 4 0 0,-17-15-10 0 0,1 1 0 0 0,0-1 0 0 0,0-1-1 0 0,1 0 1 0 0,22 12 0 0 0,-18-13-100 0 0,-9-4 27 0 0,0 0 1 0 0,-1-1 0 0 0,1 0-1 0 0,0 0 1 0 0,0 0 0 0 0,7 0-1 0 0,-1 1-278 0 0,9 0-455 0 0,-20-3 687 0 0,0 0 1 0 0,0 0-1 0 0,-1 0 1 0 0,1 0 0 0 0,0 0-1 0 0,0 0 1 0 0,0 0-1 0 0,-1-1 1 0 0,1 1-1 0 0,0 0 1 0 0,-1 0-1 0 0,1-1 1 0 0,0 1-1 0 0,0-1 1 0 0,-1 1 0 0 0,1-1-1 0 0,-1 1 1 0 0,1-1-1 0 0,0 1 1 0 0,-1-1-1 0 0,1 1 1 0 0,0-2-1 0 0,5-11-5284 0 0,2 0-1517 0 0</inkml:trace>
</inkml:ink>
</file>

<file path=ppt/ink/ink10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9216 0 0,'1'1'11730'0'0,"35"52"-9538"0"0,-20-31-1765 0 0,16 30-1 0 0,57 97 542 0 0,37 108-640 0 0,-121-243-470 0 0,0 0 0 0 0,6 30 0 0 0,-1-3-136 0 0,-9-40 217 0 0,-1 1-1 0 0,1-1 0 0 0,-1 0 1 0 0,0 0-1 0 0,0 1 0 0 0,0-1 1 0 0,1 0-1 0 0,-1 0 0 0 0,0 1 1 0 0,0-1-1 0 0,-1 0 0 0 0,1 0 1 0 0,0 1-1 0 0,0-1 0 0 0,-1 1 1 0 0,1-1-787 0 0</inkml:trace>
</inkml:ink>
</file>

<file path=ppt/ink/ink10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19839 0 0,'0'0'1796'0'0,"0"2"-1476"0"0,1 5-207 0 0,1-1 1 0 0,0 1-1 0 0,0-1 0 0 0,0 1 0 0 0,1-1 0 0 0,6 12 0 0 0,1 2 519 0 0,16 37 609 0 0,47 101 57 0 0,-3-8-825 0 0,21 41-329 0 0,-88-186-143 0 0,55 113-7 0 0,-49-97 21 0 0,-2 1-1 0 0,0 0 1 0 0,7 39 0 0 0,-14-60-14 0 0,8 64-190 0 0,-8-57 105 0 0,0 1-1 0 0,-1-1 1 0 0,0 0-1 0 0,0 1 0 0 0,-5 14 1 0 0,2-12-459 0 0,0 0 1 0 0,0 0-1 0 0,-8 12 0 0 0,-6 0-1573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1.3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2.4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4.3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803.33594"/>
      <inkml:brushProperty name="anchorY" value="-34035.76172"/>
      <inkml:brushProperty name="scaleFactor" value="0.5"/>
    </inkml:brush>
  </inkml:definitions>
  <inkml:trace contextRef="#ctx0" brushRef="#br0">1 123 3680 0 0,'0'0'328'0'0,"5"1"-308"0"0,6 2 1964 0 0,4 0-207 0 0,7 2 236 0 0,4 0 51 0 0,3 1-1777 0 0,4 1 148 0 0,6 0-217 0 0,6-1-51 0 0,4 0-191 0 0,6 1 51 0 0,3-1-27 0 0,5-2 0 0 0,5 1 0 0 0,18-2 177 0 0,5-2-153 0 0,6 0 699 0 0,0-2-69 0 0,-1 0 74 0 0,-1-2 23 0 0,0-1 93 0 0,1-2-16 0 0,3 0 20 0 0,1-2-2 0 0,1-1-212 0 0,1-1 14 0 0,1-1-27 0 0,21-3 314 0 0,2 0-895 0 0,0 0 265 0 0,-3 1-121 0 0,-8 0 141 0 0,-7 1-13 0 0,-5 1 22 0 0,-7 0 0 0 0,-5 3-315 0 0,-5 0 16 0 0,-5 2-25 0 0,-3 1-10 0 0,-6 2 0 0 0,-5-1 0 0 0,-5 2 0 0 0,2 0-1222 0 0,-4 2-1444 0 0,-35 0-8076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5.37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844.95313"/>
      <inkml:brushProperty name="anchorY" value="-34548.78125"/>
      <inkml:brushProperty name="scaleFactor" value="0.5"/>
    </inkml:brush>
  </inkml:definitions>
  <inkml:trace contextRef="#ctx0" brushRef="#br0">569 1 6448 0 0,'1'7'8325'0'0,"-3"-1"-5584"0"0,-3 1-2260 0 0,-6 3 595 0 0,-5 1-821 0 0,-5-1 8 0 0,-3 0-65 0 0,-1-1-19 0 0,-2-1-2 0 0,-1 0-66 0 0,0-1 0 0 0,1 0-5 0 0,2-1-2 0 0,1 0 28 0 0,0-1 2 0 0,2 1 0 0 0,1-1 2 0 0,1 1-74 0 0,-3 0 11 0 0,0 3 30 0 0,1 0-125 0 0,2 0-46 0 0,0 2-188 0 0,2 1-236 0 0,-1 2 6 0 0,3 2-93 0 0,3 1 348 0 0,1-2 63 0 0,2-1 28 0 0,4-4 26 0 0,1 0 0 0 0,1 0 133 0 0,0-1-38 0 0,1 1 19 0 0,2 0 0 0 0,1 1 0 0 0,1 0 0 0 0,1-1-84 0 0,3 0 108 0 0,1-1-148 0 0,0-2 156 0 0,-1-1-160 0 0,3 0 160 0 0,1-2-48 0 0,-1-1 16 0 0,1 0 0 0 0,2 0 0 0 0,0-1 0 0 0,2 0 0 0 0,-3-1 0 0 0,-2 0 0 0 0,0 1 0 0 0,2-1 0 0 0,5 2 75 0 0,1 0-96 0 0,2 1 106 0 0,1 1-106 0 0,2-1 115 0 0,0 1-118 0 0,0 0 148 0 0,0 1-156 0 0,1 1 48 0 0,0 0-16 0 0,-2 0 0 0 0,-1 1 0 0 0,1 1 94 0 0,-1-1-121 0 0,-3 2 115 0 0,-2 0-109 0 0,-2 0 171 0 0,-2 1 34 0 0,-4 1-116 0 0,-4-1 231 0 0,-3 2-42 0 0,-3-1 29 0 0,-3 1 0 0 0,-5 2 152 0 0,-4 1-6 0 0,-3 0 20 0 0,-2 0 2 0 0,-3 0-287 0 0,-3 1 26 0 0,-2 0-43 0 0,-2 0-4 0 0,-2-1-170 0 0,-3 0 48 0 0,-1-1-24 0 0,15-7-7249 0 0,-1-1-1116 0 0,-16 6 1832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472 17 8288 0 0,'-104'-16'2670'0'0,"101"16"-1888"0"0,0 0 0 0 0,0 0 1 0 0,0 0-1 0 0,0 0 0 0 0,0 1 0 0 0,-6 0 0 0 0,-15 8 1344 0 0,23-8-2075 0 0,1-1 0 0 0,-1 1-1 0 0,1-1 1 0 0,-1 1-1 0 0,1-1 1 0 0,-1 1-1 0 0,1-1 1 0 0,0 1-1 0 0,-1-1 1 0 0,1 1-1 0 0,0 0 1 0 0,0-1 0 0 0,-1 1-1 0 0,1-1 1 0 0,0 1-1 0 0,-1 1 1 0 0,0 2 79 0 0,-3 8-67 0 0,1-1 1 0 0,0 1 0 0 0,0 0-1 0 0,2 1 1 0 0,-1-1 0 0 0,1 22-1 0 0,0-5-50 0 0,0 11-29 0 0,7 63 1 0 0,-1-23-26 0 0,10 54 39 0 0,0-4 58 0 0,-4-32 41 0 0,-1-12 71 0 0,21 189 193 0 0,-13-103-231 0 0,-15-128-121 0 0,0-21 10 0 0,1 0-1 0 0,12 39 1 0 0,-9-38-2 0 0,-1-1 0 0 0,3 30 0 0 0,-5 9-6 0 0,2 20-12 0 0,28 105 65 0 0,-7 18-48 0 0,-25-194 7 0 0,-2 0 0 0 0,0 17 0 0 0,0-21-12 0 0,-1 1 1 0 0,1-1-1 0 0,1 0 1 0 0,0 1-1 0 0,0-1 1 0 0,0 0-1 0 0,3 8 0 0 0,4 6 4 0 0,-5-16-14 0 0,-1 0 0 0 0,0 1 0 0 0,0-1 0 0 0,0 0 1 0 0,-1 1-1 0 0,0-1 0 0 0,0 1 0 0 0,0-1 0 0 0,-1 1 0 0 0,0 6 0 0 0,0-3 8 0 0,0 1 0 0 0,0-1 0 0 0,1 1 0 0 0,0-1-1 0 0,5 18 1 0 0,-6-17-23 0 0,-1-2-56 0 0,10-1 25 0 0,-9-7 50 0 0,1 1 0 0 0,0-1 0 0 0,-1 0 0 0 0,1 0 0 0 0,0 0 0 0 0,-1 0 1 0 0,1 0-1 0 0,0 0 0 0 0,-1 0 0 0 0,1 0 0 0 0,0 0 0 0 0,0 0 0 0 0,-1 0 0 0 0,1 0 0 0 0,0 0 0 0 0,-1 0 0 0 0,1 0 0 0 0,0-1 0 0 0,-1 1 1 0 0,1 0-1 0 0,-1-1 0 0 0,2 1 0 0 0,-2 0-1 0 0,1-1 1 0 0,0 1 0 0 0,0-1 0 0 0,0 1 0 0 0,0-1 0 0 0,0 0 0 0 0,0 1-1 0 0,0-1 1 0 0,0 0 0 0 0,0 1 0 0 0,0-1 0 0 0,0 0 0 0 0,0 0 0 0 0,-1 0-1 0 0,2-1 1 0 0,5-5 5 0 0,0 1 16 0 0,-2 4-23 0 0,-1-1 1 0 0,1 0-1 0 0,-1-1 1 0 0,0 1-1 0 0,-1-1 1 0 0,1 0-1 0 0,-1 0 1 0 0,1 0-1 0 0,-1 0 1 0 0,5-9-1 0 0,9-13 45 0 0,-13 22-47 0 0,-1-1 0 0 0,1 1 0 0 0,-1-1 0 0 0,4-10 0 0 0,-2 1 2 0 0,-4 10 7 0 0,1-1 0 0 0,-1 1 0 0 0,1-1 1 0 0,5-7-1 0 0,-6 10-8 0 0,6-7-1 0 0,-1 0 0 0 0,-1 0 0 0 0,0-1 1 0 0,0 0-1 0 0,-1 0 0 0 0,5-14 0 0 0,-7 14-1 0 0,1 1 0 0 0,0-1 0 0 0,8-15 0 0 0,1-21 11 0 0,-9 41 3 0 0,-1 3-10 0 0,-1 1-1 0 0,0-1 1 0 0,0 1-1 0 0,0-1 1 0 0,-1 0 0 0 0,1 1-1 0 0,0-1 1 0 0,0 0-1 0 0,-1 0 1 0 0,1-2-1 0 0,0-9 8 0 0,1 11 42 0 0,-1 2-49 0 0,-1 0-1 0 0,1 0 1 0 0,-1 0-1 0 0,1 0 1 0 0,-1 0-1 0 0,0 0 1 0 0,1 0-1 0 0,-1 0 1 0 0,1 0-1 0 0,-1 0 1 0 0,1 0-1 0 0,-1 0 0 0 0,1 0 1 0 0,-1 0-1 0 0,0 1 1 0 0,1-1-1 0 0,-1 0 1 0 0,1 0-1 0 0,-1 0 1 0 0,0 1-1 0 0,1-1 1 0 0,-1 0-1 0 0,0 0 1 0 0,1 1-1 0 0,-1-1 1 0 0,0 0-1 0 0,1 1 1 0 0,-1-1-1 0 0,0 0 1 0 0,0 1-1 0 0,1-1 0 0 0,-1 1 1 0 0,0 0-1 0 0,-1 5 34 0 0,0-2-23 0 0,1-1 0 0 0,-1 1 0 0 0,1-1-1 0 0,1 1 1 0 0,-1-1 0 0 0,1 7 0 0 0,0-6-4 0 0,-1-1 1 0 0,1 1 0 0 0,-1 0-1 0 0,0 0 1 0 0,0 0-1 0 0,0-1 1 0 0,-2 7-1 0 0,-2 12 30 0 0,-3 43 0 0 0,6-58-33 0 0,0 0 0 0 0,-1-1 0 0 0,-2 10 0 0 0,1-9 4 0 0,1 0 1 0 0,1 1 0 0 0,-2 8 0 0 0,2-9 20 0 0,0 0-1 0 0,0 0 1 0 0,-1 0 0 0 0,0-1-1 0 0,0 1 1 0 0,0 0 0 0 0,-6 9-1 0 0,-4 16 347 0 0,10-27-266 0 0,1 0 0 0 0,-1 0-1 0 0,0 0 1 0 0,0 0 0 0 0,-1-1 0 0 0,1 1-1 0 0,-5 5 1 0 0,-9 11 598 0 0,15-20-660 0 0,0 0 1 0 0,1 0 0 0 0,-1 0-1 0 0,0 0 1 0 0,0 0 0 0 0,0 0 0 0 0,0 0-1 0 0,0 0 1 0 0,0 0 0 0 0,0 0 0 0 0,0-1-1 0 0,0 1 1 0 0,-1-1 0 0 0,1 1-1 0 0,0-1 1 0 0,0 1 0 0 0,-1-1 0 0 0,0 1-1 0 0,-3 0 160 0 0,0 0 0 0 0,0 0-1 0 0,0-1 1 0 0,-6 1 0 0 0,-20-4 447 0 0,-1 0 1 0 0,1-2-1 0 0,-60-18 1 0 0,20 4-121 0 0,45 13-397 0 0,-23-6 55 0 0,-97-11 0 0 0,120 22-711 0 0,-53-3-202 0 0,25 3-7644 0 0,22 1-428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98 11056 0 0,'0'0'505'0'0,"-1"-1"-9"0"0,-12-12-333 0 0,13 12-99 0 0,-1 1-1 0 0,1 0 1 0 0,-1-1-1 0 0,1 1 1 0 0,-1 0 0 0 0,1-1-1 0 0,-1 1 1 0 0,1-1-1 0 0,-1 1 1 0 0,1-1-1 0 0,0 1 1 0 0,-1-1 0 0 0,1 1-1 0 0,0-1 1 0 0,-1 1-1 0 0,1-1 1 0 0,0 1-1 0 0,0-1 1 0 0,0 0 0 0 0,-1 1-1 0 0,1-1 1 0 0,0 0-1 0 0,0 1 1 0 0,0-1-1 0 0,0 0 1 0 0,0-1 297 0 0,0 1 0 0 0,1 0 0 0 0,-1-1 0 0 0,0 1 0 0 0,1-1 0 0 0,-1 1 0 0 0,1 0 0 0 0,-1-1 0 0 0,1 1 0 0 0,-1 0 0 0 0,1 0 0 0 0,0-1 0 0 0,0 1 0 0 0,1-2 0 0 0,1 1-120 0 0,-1-1 0 0 0,1 1 0 0 0,0-1 0 0 0,0 1 0 0 0,5-3 0 0 0,2 0-199 0 0,0 0 0 0 0,21-6 1 0 0,-23 8-38 0 0,1 1 0 0 0,-1 1 0 0 0,0-1 0 0 0,1 1 0 0 0,0 1 0 0 0,-1 0 0 0 0,1 0 0 0 0,-1 1 0 0 0,1 0-1 0 0,-1 0 1 0 0,0 1 0 0 0,1 0 0 0 0,-1 0 0 0 0,14 7 0 0 0,-19-8-5 0 0,11 6 0 0 0,0 0 0 0 0,0 1 0 0 0,23 17 0 0 0,-29-18 0 0 0,0 0 0 0 0,-1 0 0 0 0,0 1 0 0 0,0 0 0 0 0,-1 0 0 0 0,0 1 0 0 0,0 0 0 0 0,-1 0 0 0 0,-1 0 0 0 0,5 11 0 0 0,-5-12 2 0 0,-1 0-1 0 0,0 0 0 0 0,0 1 1 0 0,-1-1-1 0 0,0 1 0 0 0,-1 0 1 0 0,1 9-1 0 0,-2 8 27 0 0,-1 0 1 0 0,-2 0-1 0 0,0-1 1 0 0,-2 0-1 0 0,-9 32 1 0 0,-13 26 4 0 0,-44 97 0 0 0,54-145-386 0 0,-2 0-1 0 0,-23 33 0 0 0,41-66 220 0 0,-1-1-1 0 0,1 1 1 0 0,-1 0-1 0 0,1-1 1 0 0,-1 1 0 0 0,0-1-1 0 0,1 0 1 0 0,-1 0 0 0 0,-4 2-1 0 0,-2-1-5079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30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0 2304 0 0,'-3'2'33'0'0,"-1"1"0"0"0,1-1 0 0 0,0 1 0 0 0,-1-1 0 0 0,1 1 1 0 0,1 0-1 0 0,-1 0 0 0 0,0 0 0 0 0,1 0 0 0 0,-1 1 0 0 0,1-1 0 0 0,0 1 0 0 0,0 0 0 0 0,1-1 0 0 0,-1 1 0 0 0,-1 5 1 0 0,-21 57 6988 0 0,22-60-6234 0 0,0 1 0 0 0,0-1 0 0 0,-2 13 0 0 0,3-13-621 0 0,0 0 0 0 0,0 0 0 0 0,-1-1 0 0 0,-4 11 0 0 0,-3 1 91 0 0,5-11-151 0 0,1 0-1 0 0,-1 0 1 0 0,2 0 0 0 0,-3 8 0 0 0,-25 76 257 0 0,25-75-351 0 0,-1 0 0 0 0,2 0 1 0 0,0 1-1 0 0,1 0 0 0 0,-1 17 1 0 0,-4 5-10 0 0,6-32 7 0 0,1 0 0 0 0,0 0 1 0 0,0 1-1 0 0,0-1 0 0 0,0 0 0 0 0,1 0 0 0 0,1 13 0 0 0,-1-15 19 0 0,1 0 0 0 0,-1 0 0 0 0,0-1 0 0 0,0 1 1 0 0,-1 0-1 0 0,0 7 0 0 0,0-8 28 0 0,0 0-1 0 0,1 0 1 0 0,-1 1 0 0 0,1-1 0 0 0,0 0 0 0 0,0 0 0 0 0,0 1 0 0 0,1-1-1 0 0,0 5 1 0 0,27 59 1037 0 0,-25-60-959 0 0,0-1 0 0 0,1 0-1 0 0,0 0 1 0 0,0-1 0 0 0,0 1 0 0 0,0-1-1 0 0,1 0 1 0 0,6 5 0 0 0,2 0 340 0 0,24 17 0 0 0,-32-24-409 0 0,0-1 0 0 0,0 0-1 0 0,1 0 1 0 0,-1-1-1 0 0,1 1 1 0 0,-1-1 0 0 0,1 0-1 0 0,-1 0 1 0 0,1-1-1 0 0,0 0 1 0 0,-1 0 0 0 0,8-1-1 0 0,3 1 2 0 0,-7-1-32 0 0,-1 1 0 0 0,1-2-1 0 0,-1 1 1 0 0,0-1 0 0 0,0-1 0 0 0,1 1 0 0 0,-2-1 0 0 0,1-1 0 0 0,0 1 0 0 0,9-7 0 0 0,8-7 76 0 0,35-29 0 0 0,-47 35-117 0 0,59-50-1551 0 0,-37 30-5339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5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2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17679 0 0,'0'0'1603'0'0,"3"2"-1318"0"0,14 7-122 0 0,1-1-1 0 0,1 0 0 0 0,-1-1 0 0 0,39 8 0 0 0,15 6-173 0 0,-39-12 12 0 0,44 8-1 0 0,10 2-11 0 0,-45-9 0 0 0,0 3 0 0 0,-2 1 1 0 0,1 2-1 0 0,44 26 0 0 0,-62-29 11 0 0,7 4 0 0 0,0 1 0 0 0,-2 2 0 0 0,36 30 0 0 0,-35-20 0 0 0,-17-16 0 0 0,20 16 0 0 0,-27-26 0 0 0,21 16 0 0 0,-2 1 0 0 0,0 2 0 0 0,23 28 0 0 0,116 150 0 0 0,-135-169 99 0 0,52 45 0 0 0,-19-20 138 0 0,-44-41-181 0 0,2 0-1 0 0,0-2 1 0 0,1 0-1 0 0,1-1 1 0 0,39 18-1 0 0,-51-29-44 0 0,-5-2 32 0 0,5 0-22 0 0,-7 0-11 0 0,-1 0 0 0 0,1 0 0 0 0,-1-1 0 0 0,1 1 1 0 0,-1 0-1 0 0,1 0 0 0 0,-1-1 0 0 0,0 1 0 0 0,1-1 0 0 0,-1 1 0 0 0,0-1 0 0 0,1 0 0 0 0,-1 0 1 0 0,0 1-1 0 0,0-1 0 0 0,1 0 0 0 0,-1 0 0 0 0,0 0 0 0 0,0 0 0 0 0,0 0 0 0 0,0-1 0 0 0,-1 1 1 0 0,1 0-1 0 0,0 0 0 0 0,0 0 0 0 0,-1-1 0 0 0,1 1 0 0 0,-1-1 0 0 0,1 1 0 0 0,-1 0 0 0 0,1-3 1 0 0,1-4 9 0 0,-1 0 1 0 0,-1 0 0 0 0,1 0 0 0 0,-2-13-1 0 0,0 5-18 0 0,0-5 41 0 0,-1 0 0 0 0,-10-40-1 0 0,7 38-34 0 0,-9-24 56 0 0,9 19-58 0 0,3 18 31 0 0,0 1 0 0 0,0-14 1 0 0,2 21-14 0 0,0 0 1 0 0,-1 0 0 0 0,1 0-1 0 0,-1 0 1 0 0,1 0-1 0 0,-1 0 1 0 0,0 0 0 0 0,1 0-1 0 0,-1 0 1 0 0,-2-2-1 0 0,2 2 11 0 0,0 1 0 0 0,0-1-1 0 0,1 1 1 0 0,-1-1-1 0 0,0 1 1 0 0,1-1-1 0 0,-1 0 1 0 0,1 1-1 0 0,0-1 1 0 0,-1-2-1 0 0,1 3 454 0 0,0 3-421 0 0,1 6-74 0 0,0-1 1 0 0,1 1-1 0 0,0-1 1 0 0,0 0-1 0 0,4 11 0 0 0,-2-9 5 0 0,-1 1-1 0 0,0 0 0 0 0,2 13 0 0 0,2 19 0 0 0,-4-30 28 0 0,-1 1-1 0 0,1 21 1 0 0,-3-28-26 0 0,0 4 171 0 0,0 0 0 0 0,0 0 1 0 0,-1-1-1 0 0,-3 14 0 0 0,3-20-90 0 0,0 0 0 0 0,0 0 0 0 0,-1 0 0 0 0,1-1 0 0 0,0 1 0 0 0,-1 0 0 0 0,0 0 0 0 0,0-1 0 0 0,0 1 0 0 0,0-1 0 0 0,0 0 0 0 0,0 0 0 0 0,0 0 0 0 0,-1 0 0 0 0,1 0 1 0 0,-1 0-1 0 0,0 0 0 0 0,-2 1 0 0 0,-18 6 310 0 0,0-1 0 0 0,-1 0 0 0 0,0-2 0 0 0,-29 4 0 0 0,23-4-189 0 0,-38 2-151 0 0,3-1-146 0 0,-83 14-4063 0 0,119-18 2235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40 10136 0 0,'-7'-2'6410'0'0,"17"-4"-5047"0"0,21-5-1509 0 0,-31 11 256 0 0,21-6-98 0 0,0 1 0 0 0,0 2 0 0 0,0 0-1 0 0,25-1 1 0 0,85 7-334 0 0,-102-1 312 0 0,48 9 0 0 0,-64-8 10 0 0,-1 1 0 0 0,1 0 1 0 0,-1 0-1 0 0,0 1 0 0 0,21 12 0 0 0,4 13 0 0 0,-31-26 0 0 0,-2-2 0 0 0,0 1 0 0 0,0 0 0 0 0,-1-1 0 0 0,1 1 0 0 0,-1 0 0 0 0,1 1 0 0 0,-1-1 0 0 0,0 1 0 0 0,0-1 0 0 0,0 1 0 0 0,-1 0 0 0 0,1 0 0 0 0,-1 0 0 0 0,0 0 0 0 0,3 8 0 0 0,-2 1-1 0 0,0-6 22 0 0,-1 1 0 0 0,0-1 0 0 0,-1 1-1 0 0,0 0 1 0 0,0-1 0 0 0,0 13-1 0 0,-2-5 4 0 0,-1-1-1 0 0,-1 0 0 0 0,0 0 0 0 0,-1-1 0 0 0,-6 18 0 0 0,-9 18 23 0 0,10-23-15 0 0,-15 30-1 0 0,9-29-20 0 0,-18 38-10 0 0,23-42 11 0 0,-1 0-1 0 0,-2 0 0 0 0,-21 30 1 0 0,-55 73-701 0 0,85-121 422 0 0,0 0 0 0 0,-1 0 0 0 0,0 0 1 0 0,0-1-1 0 0,0 1 0 0 0,-7 3 0 0 0,-8 6-5344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4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0 12896 0 0,'-4'1'114'0'0,"-1"0"0"0"0,0 1 0 0 0,1-1 0 0 0,-1 1 1 0 0,1-1-1 0 0,0 1 0 0 0,-1 1 0 0 0,1-1 0 0 0,0 1 0 0 0,0-1 1 0 0,1 1-1 0 0,-1 0 0 0 0,-5 6 0 0 0,5-5 322 0 0,0 0 0 0 0,1 0 0 0 0,-1 0 1 0 0,1 0-1 0 0,0 0 0 0 0,0 1 0 0 0,1-1 0 0 0,-1 1 0 0 0,1 0 0 0 0,0 0 0 0 0,0 0 0 0 0,-1 5 0 0 0,-3 19 137 0 0,3-22-511 0 0,1 2 0 0 0,1-1 1 0 0,-1 0-1 0 0,1 0 1 0 0,1 15-1 0 0,4 12 45 0 0,-2-22-105 0 0,0 1 0 0 0,-1-1 0 0 0,-1 16 0 0 0,-2-12-32 0 0,1-9 21 0 0,0 1 0 0 0,1-1 1 0 0,0 0-1 0 0,2 15 0 0 0,5 3 9 0 0,-5-19 0 0 0,0-1 0 0 0,-1 1 0 0 0,1 0 0 0 0,0 12 0 0 0,-3-1 0 0 0,1-9 0 0 0,0-1 0 0 0,0 1 0 0 0,3 16 0 0 0,4 5 0 0 0,-1-9 0 0 0,3 37 0 0 0,-8-56 6 0 0,-1 0-1 0 0,0 0 1 0 0,1 1-1 0 0,-1-1 1 0 0,1 0-1 0 0,-1 0 0 0 0,1-1 1 0 0,0 1-1 0 0,0 0 1 0 0,0 0-1 0 0,0 0 1 0 0,2 3-1 0 0,1-1 33 0 0,0-1 1 0 0,1 1-1 0 0,7 5 0 0 0,-12-9-38 0 0,2 1 2 0 0,1 2 55 0 0,1 0 0 0 0,-1-1 1 0 0,1 1-1 0 0,0-1 0 0 0,0 0 1 0 0,0 0-1 0 0,0-1 0 0 0,0 1 1 0 0,0-1-1 0 0,0 0 0 0 0,9 1 1 0 0,-3-2 29 0 0,1 0 1 0 0,0-1 0 0 0,0 0 0 0 0,-1-1 0 0 0,1 0-1 0 0,-1-1 1 0 0,1 0 0 0 0,-1 0 0 0 0,0-1 0 0 0,14-8-1 0 0,4-4-8 0 0,0-2-1 0 0,31-26 1 0 0,146-130-1474 0 0,-149 118-277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1856 0 6912 0 0,'-1'1'4930'0'0,"-11"4"-2639"0"0,1 1 0 0 0,-21 13 0 0 0,-46 42-1282 0 0,50-38-726 0 0,-66 60-283 0 0,-23 18 0 0 0,82-74 13 0 0,-236 173-246 0 0,-98 75 797 0 0,84-57-172 0 0,114-88-259 0 0,107-80-127 0 0,10-6 45 0 0,-55 38-49 0 0,70-55-3 0 0,29-18 19 0 0,-2-1-1 0 0,1-1 0 0 0,-1 0 0 0 0,-13 6 1 0 0,16-9 54 0 0,8-3 746 0 0,-2-8-645 0 0,3 6-173 0 0,0 1 0 0 0,-1-1 0 0 0,1 1 0 0 0,0 0 0 0 0,0-1 0 0 0,-1 1 0 0 0,1-1 0 0 0,0 1 0 0 0,0-1 0 0 0,0 1 0 0 0,0-1 0 0 0,0 1 0 0 0,0-1 0 0 0,0 1 1 0 0,0-1-1 0 0,0 1 0 0 0,0-1 0 0 0,0 0 0 0 0,0 1 0 0 0,0-1 0 0 0,11-34 194 0 0,0 3-200 0 0,-4 12-98 0 0,13-28 30 0 0,-8 10 100 0 0,22-49 1 0 0,4-8-16 0 0,-37 91-10 0 0,12-23 9 0 0,-9 21 43 0 0,-3 22-42 0 0,-2 21 16 0 0,-13 74-1 0 0,10-95-28 0 0,3-9 19 0 0,0 0-1 0 0,0 0 1 0 0,0 9-1 0 0,1-15-15 0 0,-2 13-2 0 0,-3 3 12 0 0,3-14 4 0 0,2-2-4 0 0,-1 0-1 0 0,1 0 0 0 0,-1 0 0 0 0,1 0 0 0 0,0 0 0 0 0,-1 0 0 0 0,1 0 1 0 0,0 0-1 0 0,0 0 0 0 0,0 0 0 0 0,0 0 0 0 0,0 1 0 0 0,0-1 1 0 0,0 0-1 0 0,0 0 0 0 0,1 2 0 0 0,-1-1 76 0 0,1 0 1 0 0,-1 0-1 0 0,1 0 1 0 0,0 0-1 0 0,-1-1 1 0 0,1 1-1 0 0,0 0 1 0 0,0 0-1 0 0,1 0 0 0 0,-1-1 1 0 0,0 1-1 0 0,1 0 1 0 0,-1-1-1 0 0,1 1 1 0 0,-1-1-1 0 0,1 0 1 0 0,-1 1-1 0 0,1-1 1 0 0,0 0-1 0 0,0 0 0 0 0,0 0 1 0 0,0 0-1 0 0,2 0 1 0 0,5 3 28 0 0,1 0 0 0 0,-1-1 1 0 0,19 3-1 0 0,14 0 8 0 0,1-1 0 0 0,78-3 0 0 0,0-13-53 0 0,-74 5-60 0 0,-16 3-333 0 0,0-2-1 0 0,0-1 1 0 0,-1-2-1 0 0,1-1 0 0 0,50-22 1 0 0,-50 14-760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19519 0 0,'0'0'1967'0'0,"4"-7"-1790"0"0,-3 6-155 0 0,0-1-1 0 0,1 1 0 0 0,-1 0 0 0 0,1-1 1 0 0,-1 1-1 0 0,1 0 0 0 0,-1 0 1 0 0,1 0-1 0 0,0 0 0 0 0,0 0 0 0 0,0 0 1 0 0,-1 1-1 0 0,1-1 0 0 0,0 0 1 0 0,0 1-1 0 0,0 0 0 0 0,0-1 0 0 0,0 1 1 0 0,3 0-1 0 0,4 0 74 0 0,0 1-1 0 0,0 0 1 0 0,10 2-1 0 0,-7 0-122 0 0,25 2 22 0 0,-8-1-46 0 0,0 2 0 0 0,46 14 0 0 0,-54-13 16 0 0,-1 1 0 0 0,36 21 0 0 0,-50-26 47 0 0,-1 1 0 0 0,0 0 0 0 0,0 0-1 0 0,0 0 1 0 0,-1 0 0 0 0,1 1 0 0 0,-1-1 0 0 0,0 1 0 0 0,0 0 0 0 0,-1 1 0 0 0,0-1 0 0 0,1 1 0 0 0,-2-1 0 0 0,4 9 0 0 0,-5-11-10 0 0,-1 1 0 0 0,0 0-1 0 0,0-1 1 0 0,0 1 0 0 0,0 0 0 0 0,0-1 0 0 0,-1 1 0 0 0,1-1 0 0 0,-1 1 0 0 0,-2 6 0 0 0,-2 10-1 0 0,3-6 0 0 0,0 1 0 0 0,-1-1 0 0 0,-1 0 0 0 0,-1 0 0 0 0,0-1 0 0 0,-13 26 0 0 0,-25 32-6 0 0,-81 102 0 0 0,110-156-43 0 0,-45 52-125 0 0,47-57-162 0 0,1-1 0 0 0,-1-1 1 0 0,-24 16-1 0 0,29-21-111 0 0,-10 5-1990 0 0,1-9-4132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3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211 0 20127 0 0,'-9'5'1538'0'0,"5"-4"-1486"0"0,0 0 1 0 0,1 1 0 0 0,-1 0 0 0 0,1 0 0 0 0,-1 0 0 0 0,1 0-1 0 0,0 1 1 0 0,0-1 0 0 0,0 1 0 0 0,0 0 0 0 0,0 0-1 0 0,1 0 1 0 0,-4 5 0 0 0,-4 7-89 0 0,-13 29 0 0 0,9-18 62 0 0,-8 18-617 0 0,2 1 0 0 0,-15 50 0 0 0,28-76 469 0 0,2 1 1 0 0,0-1 0 0 0,0 1-1 0 0,2 0 1 0 0,1 1 0 0 0,0 32-1 0 0,2-48 213 0 0,1 1-1 0 0,-1-1 0 0 0,1 1 1 0 0,1-1-1 0 0,-1 1 0 0 0,1-1 1 0 0,0 0-1 0 0,0 0 0 0 0,0 0 1 0 0,1 0-1 0 0,0 0 0 0 0,0 0 1 0 0,0 0-1 0 0,0-1 0 0 0,1 0 1 0 0,0 0-1 0 0,0 0 0 0 0,0 0 1 0 0,0 0-1 0 0,1-1 0 0 0,-1 0 1 0 0,1 0-1 0 0,6 3 0 0 0,1-2 53 0 0,0 0-1 0 0,0-1 0 0 0,0 0 1 0 0,0-1-1 0 0,1 0 0 0 0,-1-1 0 0 0,1-1 1 0 0,-1 0-1 0 0,1 0 0 0 0,-1-2 1 0 0,0 1-1 0 0,1-1 0 0 0,-1-1 1 0 0,14-5-1 0 0,2-1-273 0 0,-1-1 1 0 0,0-1-1 0 0,-1-2 0 0 0,0 0 1 0 0,-1-2-1 0 0,32-24 0 0 0,-23 10-1971 0 0,1 3-5551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50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2374 1 18399 0 0,'0'0'422'0'0,"-9"0"564"0"0,4 1-922 0 0,0 0 0 0 0,1 0 0 0 0,-1 0-1 0 0,1 1 1 0 0,-1 0 0 0 0,1 0-1 0 0,0 0 1 0 0,-6 4 0 0 0,1-1-30 0 0,-21 14 87 0 0,-45 36-1 0 0,47-34-77 0 0,-1 2-31 0 0,-60 43-12 0 0,-132 83-60 0 0,117-74 47 0 0,9-5 14 0 0,30-27-1 0 0,-262 191 0 0 0,45 0 224 0 0,139-115-88 0 0,-105 98 56 0 0,163-136-184 0 0,-60 62 60 0 0,85-84-39 0 0,-80 61 0 0 0,130-112-27 0 0,3-2-2 0 0,-10 8 0 0 0,0-2 0 0 0,-20 13 0 0 0,-18 6 560 0 0,56-44-445 0 0,2 1-113 0 0,1 1 1 0 0,0 0-1 0 0,7-14 0 0 0,9-22 62 0 0,26-84-228 0 0,-34 98 272 0 0,10-44-1 0 0,-7 22 168 0 0,8-35 443 0 0,-22 87-527 0 0,-2-2 140 0 0,2 11-253 0 0,-1 12-87 0 0,1-7-3 0 0,-1 0-1 0 0,-1-1 0 0 0,0 1 1 0 0,-2 11-1 0 0,-5 18 13 0 0,5-24 0 0 0,-1 0 0 0 0,-5 17 0 0 0,-1-5 53 0 0,7-17 16 0 0,-1 0 0 0 0,0 0 0 0 0,-11 19 1 0 0,-3-1 71 0 0,12-17-117 0 0,-1-1 0 0 0,0 0 0 0 0,-12 14 0 0 0,15-20 50 0 0,1 0-1 0 0,-1 0 1 0 0,1 0 0 0 0,1 0 0 0 0,-3 6 0 0 0,-5 9 284 0 0,10-19-336 0 0,-1 0-1 0 0,1 0 1 0 0,0 0-1 0 0,0 0 1 0 0,-1 0 0 0 0,1 0-1 0 0,0 0 1 0 0,0 0-1 0 0,0 0 1 0 0,0 0-1 0 0,0 0 1 0 0,1 0-1 0 0,-1 0 1 0 0,0 0-1 0 0,0 0 1 0 0,1 0 0 0 0,-1 0-1 0 0,0-1 1 0 0,1 1-1 0 0,-1 0 1 0 0,1 0-1 0 0,-1 0 1 0 0,1 0-1 0 0,-1-1 1 0 0,1 1-1 0 0,0 0 1 0 0,-1 0 0 0 0,1-1-1 0 0,0 1 1 0 0,1 0-1 0 0,1 2 19 0 0,0-1-1 0 0,0 0 0 0 0,0 0 1 0 0,0 0-1 0 0,1 0 1 0 0,3 2-1 0 0,2-1 30 0 0,1-1-1 0 0,0 0 1 0 0,1 0-1 0 0,-1 0 0 0 0,0-2 1 0 0,0 1-1 0 0,20-3 1 0 0,75-15 169 0 0,-72 11-210 0 0,59-15-400 0 0,0-3 0 0 0,163-67 1 0 0,-205 65-1009 0 0,-5-4-75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8 18799 0 0,'0'0'430'0'0,"3"0"55"0"0,38-8 647 0 0,-23 9-1127 0 0,1 1-1 0 0,-1 0 1 0 0,30 8 0 0 0,53 22-7 0 0,-99-31 2 0 0,37 14 0 0 0,0 3 0 0 0,46 28 0 0 0,-80-43 0 0 0,8 5-10 0 0,0 0 0 0 0,0 1 0 0 0,-1 0 0 0 0,0 1 0 0 0,0 0 0 0 0,9 12 0 0 0,-16-16 10 0 0,0 0 0 0 0,-1 0 0 0 0,0 1 0 0 0,0-1 0 0 0,-1 1-1 0 0,0 0 1 0 0,0-1 0 0 0,0 2 0 0 0,-1-1 0 0 0,0 0 0 0 0,0 0 0 0 0,-1 1 0 0 0,0-1-1 0 0,0 11 1 0 0,-2-6 9 0 0,0 0-1 0 0,-1 0 0 0 0,0-1 0 0 0,-1 1 0 0 0,-1-1 0 0 0,1 0 1 0 0,-2 0-1 0 0,0 0 0 0 0,-11 18 0 0 0,-7 8 84 0 0,-35 42 0 0 0,57-78-91 0 0,-40 46 329 0 0,-3-2 1 0 0,-78 65-1 0 0,119-108-340 0 0,-96 78-56 0 0,83-68 48 0 0,-21 11 0 0 0,-15 12-428 0 0,14-14-963 0 0,29-29-4021 0 0,3-5-142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0 16559 0 0,'-2'1'760'0'0,"-3"3"-604"0"0,1-1 0 0 0,-1 0-1 0 0,1 1 1 0 0,0 0-1 0 0,0 0 1 0 0,-6 8 0 0 0,-21 33-176 0 0,-19 50 662 0 0,25-46-531 0 0,-20 52-1 0 0,29-64-99 0 0,3-6-42 0 0,-17 62 0 0 0,26-76 24 0 0,1 1-1 0 0,0-1 1 0 0,2 0 0 0 0,0 1-1 0 0,2 26 1 0 0,0-39 74 0 0,-1 0 1 0 0,2 0-1 0 0,-1 1 1 0 0,1-1 0 0 0,-1 0-1 0 0,1 0 1 0 0,1-1-1 0 0,-1 1 1 0 0,1 0 0 0 0,-1-1-1 0 0,1 0 1 0 0,1 1-1 0 0,-1-1 1 0 0,1 0-1 0 0,-1-1 1 0 0,1 1 0 0 0,0-1-1 0 0,1 1 1 0 0,-1-1-1 0 0,0 0 1 0 0,1-1 0 0 0,0 1-1 0 0,-1-1 1 0 0,1 0-1 0 0,0 0 1 0 0,0-1-1 0 0,0 1 1 0 0,1-1 0 0 0,-1 0-1 0 0,0 0 1 0 0,7-1-1 0 0,11 1 343 0 0,1-2 0 0 0,-1 0 0 0 0,43-9 0 0 0,67-22 600 0 0,10-15-662 0 0,-136 45-342 0 0,202-68-448 0 0,-72 13-2432 0 0,-72 23-4781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5.6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8753.24609"/>
      <inkml:brushProperty name="anchorY" value="-27186.03125"/>
      <inkml:brushProperty name="scaleFactor" value="0.5"/>
    </inkml:brush>
  </inkml:definitions>
  <inkml:trace contextRef="#ctx0" brushRef="#br0">1 106 7368 0 0,'0'0'0'0'0,"2"0"656"0"0,4-1-616 0 0,0 0 26 0 0,2 1 1160 0 0,5-2 1304 0 0,4 0-1723 0 0,0 2-504 0 0,1 0-109 0 0,3 0-171 0 0,1 2-12 0 0,0 0-11 0 0,1-1 0 0 0,2 2-84 0 0,7 0 238 0 0,1 0 21 0 0,3 0 13 0 0,10 0 720 0 0,5 1-360 0 0,0-1 175 0 0,1 0-32 0 0,2 0-275 0 0,1-1 34 0 0,-1 0-46 0 0,-2 0-2 0 0,0 2-319 0 0,-1 1 34 0 0,-2 1-47 0 0,0 1-4 0 0,-2-2-76 0 0,1 1 20 0 0,0-2-10 0 0,2-2 0 0 0,1 1 0 0 0,1-1 0 0 0,4-1 0 0 0,5-1 0 0 0,4 0 0 0 0,1 1 0 0 0,1-2 84 0 0,0 1-108 0 0,-1 0 223 0 0,0 0-66 0 0,0-1 27 0 0,0 1 0 0 0,2-2 66 0 0,1 0-10 0 0,0 0 6 0 0,1 1 2 0 0,2 0-56 0 0,0 1 7 0 0,1-2-6 0 0,1 0-1 0 0,1-3 122 0 0,1 0-17 0 0,1-1 22 0 0,1-1-1 0 0,0-2 12 0 0,0 0-4 0 0,-2-1 2 0 0,-2-1 0 0 0,-2 1-149 0 0,-5-1 14 0 0,-2 0-22 0 0,-4 0-2 0 0,-4 0-169 0 0,-5 0 48 0 0,-4 0-98 0 0,-4 1 95 0 0,-1-2-4652 0 0,-7 1 4309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2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2998.8457"/>
      <inkml:brushProperty name="anchorY" value="-27706.75195"/>
      <inkml:brushProperty name="scaleFactor" value="0.5"/>
    </inkml:brush>
  </inkml:definitions>
  <inkml:trace contextRef="#ctx0" brushRef="#br0">0 107 17999 0 0,'0'0'1360'0'0,"1"-3"-877"0"0,2-3-459 0 0,1-1 77 0 0,2-1-101 0 0,-1 1 187 0 0,5-2 170 0 0,3-1-242 0 0,3 1-115 0 0,7-3-251 0 0,3 1 210 0 0,8 2-720 0 0,0 2 698 0 0,-2 1 30 0 0,-4 4-79 0 0,-3 2 133 0 0,-5 3-32 0 0,-1 1 123 0 0,-2 4 34 0 0,-2 0 6 0 0,-1 2 16 0 0,0-2-198 0 0,-1 1 58 0 0,-1 1-28 0 0,-2 0 0 0 0,-3 2-112 0 0,-1 1-42 0 0,-2 1 4 0 0,-3 0-19 0 0,-3 2 86 0 0,-1 0-15 0 0,-3 1 18 0 0,0 1-2 0 0,-3-1 96 0 0,-1 1-28 0 0,-3 1 14 0 0,0 0 0 0 0,-2 1 0 0 0,0 0 0 0 0,-2-1 0 0 0,-1 1 75 0 0,2 0 128 0 0,2-1-5 0 0,-1-1 24 0 0,0-1 0 0 0,2-2 21 0 0,2-1 4 0 0,0-1-1 0 0,1-2 2 0 0,1 0-37 0 0,3-1 244 0 0,3-2-315 0 0,2 0 65 0 0,4 0-33 0 0,3 0-3 0 0,4-1-1 0 0,4-1-196 0 0,2-1 56 0 0,4-3-28 0 0,2 0 75 0 0,-1-2-96 0 0,1-3-90 0 0,2 0 52 0 0,3-3-15 0 0,17-7-3948 0 0,1-3-3760 0 0,-5 0-3254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6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108.54883"/>
      <inkml:brushProperty name="anchorY" value="-28722.35547"/>
      <inkml:brushProperty name="scaleFactor" value="0.5"/>
    </inkml:brush>
  </inkml:definitions>
  <inkml:trace contextRef="#ctx0" brushRef="#br0">182 46 11520 0 0,'0'0'1024'0'0,"-3"2"-962"0"0,-2 3 42 0 0,-2 2-70 0 0,-2 2 1870 0 0,-2 3-218 0 0,-2 3 245 0 0,1 3 46 0 0,-1 1-1788 0 0,0 3 151 0 0,-1 1-217 0 0,0 1-52 0 0,-1 2-163 0 0,1 0 5 0 0,2 0-21 0 0,1-1-3 0 0,3 0 46 0 0,3 0-4 0 0,2-2 3 0 0,5 0 2 0 0,3-3 168 0 0,5-1-10 0 0,4-2 22 0 0,3-3 2 0 0,4-2 198 0 0,1-1-9 0 0,3-3 24 0 0,2-2 3 0 0,2-3-166 0 0,2-3 11 0 0,1-4-23 0 0,1-2-3 0 0,1-4 158 0 0,-1-4-8 0 0,0-4 21 0 0,0-3 2 0 0,-3-3 30 0 0,-2-4-8 0 0,-4-3 4 0 0,-4-2 0 0 0,-5-1-410 0 0,-3 1 4 0 0,-5 0-35 0 0,-4 1-14 0 0,-4 0 849 0 0,-5 2-76 0 0,-5 1 112 0 0,6 22-544 0 0,1 1 0 0 0,-1 0 0 0 0,-5-6 1 0 0,-22-15-418 0 0,-7 3 335 0 0,24 20-623 0 0,1 0 1 0 0,-20-4-1 0 0,7 8-929 0 0,-42 0 0 0 0,-42 12-9371 0 0,11 4-3208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1978 71 10592 0 0,'0'-4'1104'0'0,"-1"-15"-460"0"0,0 14 479 0 0,0 0 0 0 0,0 0 1 0 0,0 0-1 0 0,-1 0 1 0 0,1 0-1 0 0,-4-6 0 0 0,4 11-1050 0 0,1-1-1 0 0,-1 1 1 0 0,1-1-1 0 0,-1 1 1 0 0,1-1-1 0 0,-1 1 0 0 0,1-1 1 0 0,-1 1-1 0 0,1 0 1 0 0,-1-1-1 0 0,0 1 1 0 0,1 0-1 0 0,-1 0 1 0 0,0-1-1 0 0,1 1 0 0 0,-1 0 1 0 0,1 0-1 0 0,-1 0 1 0 0,0 0-1 0 0,1 0 1 0 0,-1 0-1 0 0,0 0 0 0 0,1 0 1 0 0,-1 0-1 0 0,0 0 1 0 0,1 0-1 0 0,-1 0 1 0 0,0 1-1 0 0,1-1 1 0 0,-1 0-1 0 0,0 0 0 0 0,1 1 1 0 0,-2 0-1 0 0,-22 14-251 0 0,19-11 373 0 0,-21 15-206 0 0,0 0 1 0 0,-26 28 0 0 0,-16 12-21 0 0,-310 258 37 0 0,318-266 4 0 0,-343 305 175 0 0,-119 150-102 0 0,236-218-146 0 0,266-269 64 0 0,15-13 0 0 0,-1-1 0 0 0,0 1 0 0 0,0-1 0 0 0,-14 8 0 0 0,10-7 3 0 0,9-5-5 0 0,0 0 1 0 0,0 0 0 0 0,-1-1 0 0 0,1 1 0 0 0,0 0 0 0 0,0-1-1 0 0,-1 1 1 0 0,1-1 0 0 0,0 1 0 0 0,-2-1 0 0 0,3 0-1 0 0,-1 0 0 0 0,1 0 0 0 0,0 0 0 0 0,-1-1 1 0 0,1 1-1 0 0,0 0 0 0 0,0 0 0 0 0,0-1 0 0 0,-1 1 1 0 0,1 0-1 0 0,0 0 0 0 0,0-1 0 0 0,0 1 0 0 0,0 0 1 0 0,-1-1-1 0 0,1 1 0 0 0,0 0 0 0 0,0 0 0 0 0,0-1 1 0 0,0 1-1 0 0,0 0 0 0 0,0-1 0 0 0,0 1 0 0 0,0 0 0 0 0,0-1 1 0 0,0 1-1 0 0,0 0 0 0 0,0-1 0 0 0,0 1 0 0 0,0 0 1 0 0,1-1-1 0 0,0-11 2 0 0,-1 12-6 0 0,2-6 0 0 0,0 0-1 0 0,0-1 1 0 0,0 1 0 0 0,1 0 0 0 0,0 1 0 0 0,0-1 0 0 0,0 0 0 0 0,8-9 0 0 0,-4 6 6 0 0,-1 0 1 0 0,6-11-1 0 0,3-10 0 0 0,-8 19 0 0 0,-2 0 0 0 0,1 0 0 0 0,4-14 0 0 0,15-44 61 0 0,5-19 224 0 0,-22 62-167 0 0,-6 19-49 0 0,1-1 0 0 0,-1 0 0 0 0,0 0-1 0 0,1-12 1 0 0,-3 19 103 0 0,-1-6 46 0 0,-38 102-222 0 0,11-18-123 0 0,-7-1 116 0 0,28-59 63 0 0,1 1 0 0 0,1-1 0 0 0,-6 35 0 0 0,10-49-45 0 0,1 0 0 0 0,0 0-1 0 0,0 0 1 0 0,0 0 0 0 0,0 0-1 0 0,0 0 1 0 0,0 0 0 0 0,1 0-1 0 0,0 0 1 0 0,0 0 0 0 0,-1 0-1 0 0,2 0 1 0 0,-1 0 0 0 0,0 0-1 0 0,1 0 1 0 0,1 3 0 0 0,0-3 9 0 0,0 1 1 0 0,1-1 0 0 0,-1 0 0 0 0,0 0 0 0 0,1 0 0 0 0,0 0 0 0 0,-1-1 0 0 0,1 1 0 0 0,0-1 0 0 0,5 2 0 0 0,1 0 11 0 0,0-1 0 0 0,1 0 0 0 0,-1 0 0 0 0,1-1 0 0 0,0 0 0 0 0,-1-1 0 0 0,1-1 0 0 0,16 0 0 0 0,30-6-374 0 0,0-2 0 0 0,-1-3 0 0 0,0-2-1 0 0,-1-3 1 0 0,83-36 0 0 0,-80 26-705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26 110 16184 0 0,'-1'-2'737'0'0,"-5"-6"23"0"0,3 4-707 0 0,0 0-1 0 0,1 1 1 0 0,0-1-1 0 0,0 0 1 0 0,0 0-1 0 0,-2-5 1 0 0,4 9 1 0 0,0-1 1 0 0,0 0-1 0 0,0 1 0 0 0,0-1 1 0 0,0 0-1 0 0,0 1 0 0 0,0-1 1 0 0,0 1-1 0 0,0-1 1 0 0,0 0-1 0 0,1 1 0 0 0,-1-1 1 0 0,0 1-1 0 0,0-1 0 0 0,0 0 1 0 0,1 1-1 0 0,-1-1 1 0 0,0 1-1 0 0,1-1 0 0 0,0 0 1 0 0,0-1 156 0 0,1-2 90 0 0,0-1 0 0 0,0 1-1 0 0,1-1 1 0 0,-1 1 0 0 0,7-8 0 0 0,-7 11-273 0 0,0-1 0 0 0,0 0 0 0 0,0 1 0 0 0,0-1 0 0 0,0 1 1 0 0,0-1-1 0 0,0 1 0 0 0,1 0 0 0 0,-1 0 0 0 0,0 0 0 0 0,1 1 0 0 0,-1-1 0 0 0,1 0 1 0 0,2 0-1 0 0,5 1-2 0 0,0-1 1 0 0,0 1 0 0 0,0 1-1 0 0,0-1 1 0 0,-1 2-1 0 0,1-1 1 0 0,0 2 0 0 0,0-1-1 0 0,17 8 1 0 0,-10-2-105 0 0,0 0-1 0 0,-1 1 1 0 0,0 0 0 0 0,21 18-1 0 0,-28-19 79 0 0,-1 1 0 0 0,-1 0 0 0 0,1 0 0 0 0,-1 1 0 0 0,-1-1 0 0 0,0 2 0 0 0,7 16 0 0 0,-10-20 5 0 0,0 1-1 0 0,-1 1 0 0 0,0-1 0 0 0,-1 0 0 0 0,0 0 0 0 0,1 13 1 0 0,-1-3 25 0 0,-1-6-25 0 0,0 0 0 0 0,-1 1 0 0 0,0-1-1 0 0,-1 0 1 0 0,0 0 0 0 0,-1 0 0 0 0,-1 0-1 0 0,1-1 1 0 0,-2 1 0 0 0,0-1 0 0 0,-7 12-1 0 0,-10 15 13 0 0,-46 59-1 0 0,59-85-19 0 0,-119 146-152 0 0,126-155 113 0 0,-1 0 0 0 0,1-1 0 0 0,-1 1 0 0 0,1-1 0 0 0,-1 0 0 0 0,0 0-1 0 0,-4 3 1 0 0,-7 4-503 0 0,9-3-13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0 17735 0 0,'-2'0'812'0'0,"-2"1"-712"0"0,0-1 0 0 0,-1 1 0 0 0,1 0 0 0 0,0 0 0 0 0,0 0-1 0 0,0 0 1 0 0,0 1 0 0 0,0 0 0 0 0,1 0 0 0 0,-1 0-1 0 0,0 0 1 0 0,1 0 0 0 0,0 1 0 0 0,-1 0 0 0 0,1-1 0 0 0,0 1-1 0 0,0 0 1 0 0,1 1 0 0 0,-1-1 0 0 0,0 0 0 0 0,-2 5-1 0 0,-5 10 246 0 0,1 0-1 0 0,0 0 0 0 0,-7 24 0 0 0,9-25-441 0 0,-9 23-264 0 0,3 0 0 0 0,1 1 0 0 0,-11 65 0 0 0,19-79 196 0 0,1-5-63 0 0,-1 41-1 0 0,4-56 234 0 0,0 0-1 0 0,1 0 1 0 0,0 0-1 0 0,0-1 1 0 0,1 1 0 0 0,-1 0-1 0 0,2-1 1 0 0,-1 1-1 0 0,1-1 1 0 0,4 9-1 0 0,-3-9 70 0 0,0-1-1 0 0,0 1 1 0 0,0-1 0 0 0,1 1-1 0 0,0-1 1 0 0,0-1-1 0 0,0 1 1 0 0,0-1-1 0 0,1 1 1 0 0,-1-2-1 0 0,1 1 1 0 0,0-1-1 0 0,1 1 1 0 0,-1-2-1 0 0,0 1 1 0 0,1-1-1 0 0,0 0 1 0 0,-1 0-1 0 0,10 0 1 0 0,1 0 39 0 0,1-1-1 0 0,-1 0 1 0 0,0-2-1 0 0,0 0 1 0 0,1-1 0 0 0,-1-1-1 0 0,23-6 1 0 0,-2-3-435 0 0,-1-1 1 0 0,40-20-1 0 0,-56 22-359 0 0,0-2 1 0 0,20-14-1 0 0,-38 25 620 0 0,44-29-1027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07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1324.20313"/>
      <inkml:brushProperty name="anchorY" value="-49652.52734"/>
      <inkml:brushProperty name="scaleFactor" value="0.5"/>
    </inkml:brush>
  </inkml:definitions>
  <inkml:trace contextRef="#ctx0" brushRef="#br0">28 319 7832 0 0,'0'0'0'0'0,"-5"-2"344"0"0,-2 1 84 0 0,-9-6 4937 0 0,21 4-3460 0 0,0 0-1722 0 0,2-1 150 0 0,3-2-213 0 0,5-1-49 0 0,1 2-79 0 0,3 0 18 0 0,4 1-10 0 0,3 2-102 0 0,2-1 131 0 0,2 1-44 0 0,3 0 15 0 0,2-1 0 0 0,4 0 364 0 0,5-1-48 0 0,2 0 55 0 0,5 0 2 0 0,5 0-137 0 0,17-1 264 0 0,3-1-345 0 0,2 1 13 0 0,1 0-29 0 0,-1 0-18 0 0,-2 0 0 0 0,-2 0-141 0 0,19 1 115 0 0,4 1-116 0 0,1 1 115 0 0,-2 1-118 0 0,-3 1 111 0 0,-4 0-108 0 0,-3 1 31 0 0,-4-1-10 0 0,1 0 0 0 0,-1-1 0 0 0,0-1 364 0 0,1 1-85 0 0,0-1 56 0 0,-2 0-1 0 0,0-1 49 0 0,-2-2-4 0 0,1-1 3 0 0,1-3 2 0 0,2 0-186 0 0,0-2 24 0 0,0 1-27 0 0,0-1-2 0 0,-3-1 37 0 0,-2 1-12 0 0,-5-1 6 0 0,-2 0 0 0 0,-5 0-373 0 0,-3 0 41 0 0,-3 0-44 0 0,2 1-1108 0 0,1-1-975 0 0,-8 2-6863 0 0,-12 2-2642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7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5548.15625"/>
      <inkml:brushProperty name="anchorY" value="-49969.02734"/>
      <inkml:brushProperty name="scaleFactor" value="0.5"/>
    </inkml:brush>
  </inkml:definitions>
  <inkml:trace contextRef="#ctx0" brushRef="#br0">18 1 11520 0 0,'-15'7'12946'0'0,"14"-4"-12757"0"0,0 4 257 0 0,2 6-382 0 0,1 5-46 0 0,2 6-18 0 0,-1 6 0 0 0,1 3 0 0 0,0 5 0 0 0,1 3 0 0 0,0 2 0 0 0,-1 3 84 0 0,1 10-108 0 0,-1 3 36 0 0,-1-1-12 0 0,-2-1 0 0 0,0-3 0 0 0,-2-3 0 0 0,-1-3 0 0 0,-2 2-802 0 0,-2 2-770 0 0,-1-1-13867 0 0,0-11 8685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6.29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185.44922"/>
      <inkml:brushProperty name="anchorY" value="-51483.5625"/>
      <inkml:brushProperty name="scaleFactor" value="0.5"/>
    </inkml:brush>
  </inkml:definitions>
  <inkml:trace contextRef="#ctx0" brushRef="#br0">437 118 1840 0 0,'-20'-27'17637'0'0,"13"17"-17436"0"0,-1-2 302 0 0,-3-1-487 0 0,-14-4-2724 0 0,-4 2 3474 0 0,-1 3-1074 0 0,0 4 359 0 0,2 4 425 0 0,1 7-25 0 0,2 2 50 0 0,1 5 8 0 0,1 3-6 0 0,2 2 2 0 0,0 2-1 0 0,0 3 0 0 0,3 1-401 0 0,1 2 30 0 0,3 2-51 0 0,2 1-8 0 0,2 1-86 0 0,1 0 24 0 0,4-1-12 0 0,3-1 0 0 0,4-1 0 0 0,5 1 0 0 0,5-3 0 0 0,3-1 75 0 0,2-4-96 0 0,3-2 31 0 0,2-3 65 0 0,0-3-96 0 0,1-3 31 0 0,-2-2-10 0 0,-1-4 75 0 0,1-1 16 0 0,0-4-1 0 0,-2-1 6 0 0,-1-3 0 0 0,0-3-9 0 0,-2-1 2 0 0,-2-2-1 0 0,-2-1 0 0 0,-3-2 112 0 0,-2 0-13 0 0,-2-2 20 0 0,-1 1-1 0 0,-2 1-240 0 0,-2-1 68 0 0,0 2 41 0 0,0 0-96 0 0,0 0 106 0 0,1 0-32 0 0,0 1 11 0 0,0 1 0 0 0,1 2-74 0 0,1 2 95 0 0,-2 2-106 0 0,1 3 106 0 0,1 0-106 0 0,1 1 106 0 0,-1 3-106 0 0,0 0 106 0 0,1 2-106 0 0,3 2 106 0 0,2 0-106 0 0,2 3 106 0 0,1 2-106 0 0,2 2 31 0 0,0 2-10 0 0,1 5 0 0 0,-1 3 112 0 0,2 4-32 0 0,0 2 16 0 0,2 2 0 0 0,-2 2 140 0 0,1 1-12 0 0,-1 1 22 0 0,-2 0 0 0 0,1 1-72 0 0,-2-1 2 0 0,-2-1-6 0 0,-2-1-2 0 0,-2 1-9 0 0,-4-1-7 0 0,-4 2 1 0 0,-6 6-1 0 0,-5 1-84 0 0,-7 2-69 0 0,-7-1 89 0 0,-4 0-110 0 0,-7-2 33 0 0,-4-1-11 0 0,-17 3-326 0 0,-12 4-346 0 0,-10-2-846 0 0,1-5-1095 0 0,10-8-7489 0 0,17-9-2933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47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1669 334 14280 0 0,'-83'-14'1423'0'0,"-128"-7"1"0"0,-86 16 1538 0 0,278 5-2825 0 0,-356-4-174 0 0,2-20-561 0 0,326 19 534 0 0,-11-1 557 0 0,-84-19 0 0 0,115 20-191 0 0,-10-4 970 0 0,117 14-305 0 0,-31-1-926 0 0,864 9 39 0 0,-654-20-80 0 0,282-11 0 0 0,-155 2 71 0 0,823-39 378 0 0,-362 17-221 0 0,-543 25-147 0 0,456-15 281 0 0,-234 20-617 0 0,144 14 310 0 0,-459-1-46 0 0,246 19-62 0 0,-363-15 241 0 0,-88-8-168 0 0,1 0 1 0 0,0 1-1 0 0,7 2 0 0 0,-9-1-32 0 0,-20-1-65 0 0,-60 7 113 0 0,-96 1 1 0 0,-79-15 279 0 0,181 3-257 0 0,-375-19-38 0 0,189 6-25 0 0,-149-11 92 0 0,-6 5 3 0 0,-65-4-6 0 0,393 22-86 0 0,-291-9 14 0 0,-361 23 101 0 0,2 66 54 0 0,624-60-245 0 0,-156 32 364 0 0,244-41-287 0 0,19-8 0 0 0,1 0-1 0 0,-1 0 1 0 0,1 0-1 0 0,0 0 1 0 0,-1 0-1 0 0,1 0 1 0 0,0 1-1 0 0,-1-1 1 0 0,1 0-1 0 0,0 0 1 0 0,-1 0-1 0 0,1 1 1 0 0,0-1-1 0 0,-1 0 1 0 0,1 0-1 0 0,0 1 1 0 0,0-1-1 0 0,-1 0 1 0 0,1 1-1 0 0,0-1 1 0 0,0 0-1 0 0,-1 1 1 0 0,1-1-1 0 0,0 0 1 0 0,0 1-1 0 0,0-1 1 0 0,0 1-3 0 0,1 0-1 0 0,0 0 1 0 0,-1-1 0 0 0,1 1 0 0 0,0-1 0 0 0,-1 1-1 0 0,1-1 1 0 0,0 1 0 0 0,0-1 0 0 0,-1 1 0 0 0,1-1-1 0 0,0 0 1 0 0,0 1 0 0 0,0-1 0 0 0,0 0-1 0 0,1 1 1 0 0,22 3-21 0 0,152 0-95 0 0,-112-5 98 0 0,390-10 21 0 0,-81 0 0 0 0,258-10-14 0 0,-194 4 43 0 0,-192 8 92 0 0,140-3-81 0 0,-93 8-37 0 0,1165-7 306 0 0,-401 4 509 0 0,-963 6-694 0 0,409 1 526 0 0,-315 3-516 0 0,35 1-177 0 0,-153-5-428 0 0,-24-1-1507 0 0,-29 2 688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90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8146.10938"/>
      <inkml:brushProperty name="anchorY" value="-86406.72656"/>
      <inkml:brushProperty name="scaleFactor" value="0.5"/>
    </inkml:brush>
  </inkml:definitions>
  <inkml:trace contextRef="#ctx0" brushRef="#br0">0 208 14480 0 0,'0'0'1592'0'0,"3"1"-1858"0"0,5-1 532 0 0,5 1-266 0 0,6 1 522 0 0,8-1-55 0 0,9 1 66 0 0,11-1 8 0 0,11-1-361 0 0,11-1 39 0 0,10-2-52 0 0,11-1-5 0 0,12-2 213 0 0,9-1-24 0 0,8-1 29 0 0,5-1 2 0 0,6-1 114 0 0,4-2-13 0 0,6 1 20 0 0,4-1-1 0 0,2-1 77 0 0,1 1-12 0 0,1-1 17 0 0,-1 2-2 0 0,-4 1-455 0 0,-5 0 46 0 0,-9 0-69 0 0,-7 2-4 0 0,-4 0-116 0 0,-8 1 32 0 0,-9 0-16 0 0,-9 2 0 0 0,-8 0-121 0 0,-8 0-22 0 0,-10 1-10 0 0,-4 1-1742 0 0,-7 1-1745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5.7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2159.80469"/>
      <inkml:brushProperty name="anchorY" value="-86833.4375"/>
      <inkml:brushProperty name="scaleFactor" value="0.5"/>
    </inkml:brush>
  </inkml:definitions>
  <inkml:trace contextRef="#ctx0" brushRef="#br0">767 54 2304 0 0,'-8'-10'15467'0'0,"1"3"-14904"0"0,-2-1 308 0 0,-4 1-441 0 0,-2-1-95 0 0,-2 3-308 0 0,-3 1 5 0 0,-1 1-22 0 0,-2 2-10 0 0,-3 0 0 0 0,-2 2 0 0 0,-2 2 0 0 0,-1 1 0 0 0,-2 1 0 0 0,0 0 0 0 0,0 2 0 0 0,1-1 0 0 0,2 1 0 0 0,1 1 0 0 0,1 1 75 0 0,2 2-96 0 0,1 0 31 0 0,1 2-10 0 0,1 0 0 0 0,1 2 0 0 0,1 1 0 0 0,2 1 0 0 0,0 0 0 0 0,2 2 0 0 0,0-1-112 0 0,2 2 144 0 0,2-1-141 0 0,1-1 136 0 0,1-1-41 0 0,1 0 14 0 0,2-2 0 0 0,2 1 0 0 0,1-1 0 0 0,1-1 0 0 0,1-2 0 0 0,3-2 0 0 0,0-3 0 0 0,1 0 140 0 0,1-1-58 0 0,1-1 24 0 0,3 1-123 0 0,4 1 34 0 0,2-1-17 0 0,2-1 0 0 0,1 0 103 0 0,1-1-30 0 0,1-3 15 0 0,0 0 47 0 0,2-2-14 0 0,0-1 17 0 0,2-1-4 0 0,-1 1-156 0 0,2 1 138 0 0,2 0-143 0 0,0 0 115 0 0,1 2-109 0 0,3 0 31 0 0,0 2-10 0 0,1 2 0 0 0,0 0 0 0 0,0 2 0 0 0,-1 1 0 0 0,0 0 0 0 0,-2 2 0 0 0,-3 0 0 0 0,-3 1 0 0 0,-4-1 0 0 0,-3 1 0 0 0,-3-1 0 0 0,-4-2 94 0 0,-2 0-121 0 0,-3 0 376 0 0,-4 1-99 0 0,-3 2 44 0 0,-4 1 2 0 0,-4 0 94 0 0,-4 0-18 0 0,-6-1 20 0 0,-4 0-2 0 0,-3 0-240 0 0,-3-3 12 0 0,-2 1-27 0 0,-3-3-6 0 0,1 0-75 0 0,-1-3-54 0 0,0-2 94 0 0,15-2-7952 0 0,1 0-1201 0 0,-17-2 1970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16.6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 1376 0 0,'9'-89'23039'0'0,"-3"87"-22627"0"0,5 1-870 0 0,1 0 0 0 0,0 0 1 0 0,24 2-1 0 0,-27 0 1372 0 0,153 14-1532 0 0,-11 0 93 0 0,-69-10 322 0 0,196 9 65 0 0,-89-8 137 0 0,71 0 135 0 0,567 3 410 0 0,-55 5-275 0 0,-422-5-170 0 0,-34-1-189 0 0,357 5-30 0 0,79-5 147 0 0,-2 0-85 0 0,416 1 131 0 0,-711-2-73 0 0,-186-1 0 0 0,469 30 126 0 0,-632-27-166 0 0,153 33 0 0 0,-223-29-15 0 0,-24-8 38 0 0,-10-4-75 0 0,-3 0-14 0 0,-1 1 89 0 0,1 1-1 0 0,-1-1 1 0 0,0 0 0 0 0,0 0-1 0 0,0 0 1 0 0,-1-1-1 0 0,1 1 1 0 0,0 0-1 0 0,-1-1 1 0 0,1 0-1 0 0,-5 2 1 0 0,-33 11 19 0 0,32-12-16 0 0,-51 13-18 0 0,-81 8-1 0 0,110-19 31 0 0,2 0 3 0 0,-533 67 145 0 0,-704 25 501 0 0,769-65-181 0 0,-1209 70-782 0 0,1587-91 328 0 0,-431 36 176 0 0,337-28-61 0 0,-188 22 74 0 0,-210 34-62 0 0,293-32-78 0 0,121-15-5 0 0,4-9-56 0 0,135-12 1 0 0,10-1 7 0 0,-70 15-1 0 0,72-8 33 0 0,-78 33 0 0 0,123-45-40 0 0,-1 0 0 0 0,1 0 0 0 0,0 0 0 0 0,-1 0 0 0 0,1 0 0 0 0,0 1 0 0 0,-1-1 0 0 0,1 0 0 0 0,0 0 0 0 0,-1 0 0 0 0,1 0 0 0 0,0 1 0 0 0,0-1 0 0 0,-1 0 0 0 0,1 0 0 0 0,0 1 0 0 0,0-1 0 0 0,0 0 0 0 0,-1 0 0 0 0,1 1 0 0 0,0-1 0 0 0,0 0 0 0 0,0 1 0 0 0,-1 0 0 0 0,3 0 0 0 0,-1 0 0 0 0,0 0 0 0 0,0 1 0 0 0,0-1 0 0 0,1 0 0 0 0,-1 0 0 0 0,1 0 0 0 0,-1 0 0 0 0,1-1 0 0 0,-1 1 0 0 0,3 1 0 0 0,24 9 0 0 0,-13-7 11 0 0,1-1-1 0 0,0 0 1 0 0,18 1-1 0 0,14 1 28 0 0,148 11 148 0 0,-47-7-102 0 0,84 5-44 0 0,44 6-14 0 0,217 10-84 0 0,-299-23 55 0 0,352-4 465 0 0,-276-6 199 0 0,-78 1-612 0 0,186 4-56 0 0,56 15 7 0 0,-180-8 0 0 0,290 0 408 0 0,-340-8-392 0 0,412-12 485 0 0,-213-1-195 0 0,-153 7 184 0 0,-130 4-150 0 0,28-2-113 0 0,-76 1-221 0 0,91 9 0 0 0,3 0 22 0 0,36-7-28 0 0,-193 2 0 0 0,-8 3 0 0 0,-5 1 0 0 0,1-4 0 0 0,0 0 0 0 0,0 0 0 0 0,1 0 0 0 0,-1 0 0 0 0,0 0 0 0 0,-1-1 0 0 0,1 1 0 0 0,0-1 0 0 0,0 1 0 0 0,-1-1 0 0 0,-2 1 0 0 0,-31 10 0 0 0,19-8 0 0 0,-6 2 0 0 0,-1-1 0 0 0,-38 3 0 0 0,-52-3 0 0 0,57-3 0 0 0,-640 4 73 0 0,426-7-71 0 0,-205-9 51 0 0,23 1-2009 0 0,347 5-4544 0 0,-2-4-2155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4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521 230 14280 0 0,'-15'-21'1072'0'0,"-59"-59"3707"0"0,66 72-4159 0 0,-1 0 0 0 0,-1 1 0 0 0,1 0 0 0 0,-1 0 0 0 0,0 1 0 0 0,-19-8-1 0 0,-8-5 126 0 0,20 10-734 0 0,0 2 0 0 0,0 0-1 0 0,-1 0 1 0 0,1 2 0 0 0,-36-7-1 0 0,37 10 31 0 0,1 0-1 0 0,0 1 1 0 0,-1 1 0 0 0,0 0-1 0 0,1 1 1 0 0,-17 3-1 0 0,29-3-21 0 0,1-1 0 0 0,-1 1 0 0 0,1 0 0 0 0,-1 0 0 0 0,1 0 0 0 0,0 0 0 0 0,-1 0 0 0 0,1 0-1 0 0,0 1 1 0 0,0-1 0 0 0,0 1 0 0 0,0-1 0 0 0,0 1 0 0 0,0 0 0 0 0,0 0 0 0 0,-2 3 0 0 0,3-3-20 0 0,0 0 0 0 0,1 0 1 0 0,-1 0-1 0 0,0 1 0 0 0,1-1 0 0 0,-1 0 1 0 0,1 0-1 0 0,0 0 0 0 0,0 0 0 0 0,0 1 1 0 0,0-1-1 0 0,0 0 0 0 0,0 0 1 0 0,0 0-1 0 0,2 4 0 0 0,0 0-32 0 0,0-1 0 0 0,0 1-1 0 0,1-1 1 0 0,-1 0 0 0 0,1 0-1 0 0,1 0 1 0 0,-1 0 0 0 0,1-1 0 0 0,-1 1-1 0 0,1-1 1 0 0,1 0 0 0 0,-1 0-1 0 0,7 4 1 0 0,16 9 6 0 0,1-2 1 0 0,0-1-1 0 0,1-1 0 0 0,61 18 0 0 0,127 17-22 0 0,-198-44 48 0 0,298 41 108 0 0,4-16 58 0 0,-114-11-139 0 0,421 14-310 0 0,-558-29 332 0 0,1221-3-134 0 0,-767 0 40 0 0,-241 1 28 0 0,122 11 18 0 0,-194-3 0 0 0,-74 1 0 0 0,-48-3 0 0 0,5 0 0 0 0,162 35 0 0 0,-251-41 0 0 0,0 1 0 0 0,0-1 0 0 0,-1 2 0 0 0,1-1 0 0 0,-1 0 0 0 0,5 4 0 0 0,-5-4 0 0 0,8 4-26 0 0,-12-6 24 0 0,0 0 0 0 0,0 0 0 0 0,0 0 0 0 0,0 0 0 0 0,-1 0 0 0 0,1 0 0 0 0,0 0 0 0 0,0 0 0 0 0,0 0 0 0 0,0 0 1 0 0,0 0-1 0 0,0 0 0 0 0,0 0 0 0 0,0 1 0 0 0,0-1 0 0 0,0 0 0 0 0,0 0 0 0 0,0 0 0 0 0,0 0 0 0 0,0 0 0 0 0,0 0 1 0 0,0 0-1 0 0,0 0 0 0 0,0 0 0 0 0,0 0 0 0 0,0 0 0 0 0,0 0 0 0 0,0 0 0 0 0,0 0 0 0 0,0 1 0 0 0,0-1 0 0 0,0 0 1 0 0,0 0-1 0 0,0 0 0 0 0,0 0 0 0 0,0 0 0 0 0,0 0 0 0 0,0 0 0 0 0,0 0 0 0 0,0 0 0 0 0,0 0 0 0 0,0 0 0 0 0,0 0 1 0 0,0 0-1 0 0,0 0 0 0 0,0 1 0 0 0,0-1 0 0 0,0 0 0 0 0,0 0 0 0 0,0 0 0 0 0,0 0 0 0 0,0 0 0 0 0,0 0 0 0 0,1 0 1 0 0,-1 0-1 0 0,0 0 0 0 0,0 0 0 0 0,0 0 0 0 0,0 0 0 0 0,0 0 0 0 0,0 0 0 0 0,0 0 0 0 0,0 0 0 0 0,0 0 0 0 0,0 0 1 0 0,0 0-1 0 0,-4 4-25 0 0,0 0 0 0 0,0 0 0 0 0,-1 0 1 0 0,0-1-1 0 0,0 1 0 0 0,0-1 0 0 0,0 0 0 0 0,0-1 1 0 0,-1 0-1 0 0,1 1 0 0 0,-8 1 0 0 0,-9 1 6 0 0,-38 4-1 0 0,31-5-21 0 0,-394 36 324 0 0,-332-38 113 0 0,564-5-355 0 0,-281-4-39 0 0,-380-3 0 0 0,812 10 1 0 0,-687-3 137 0 0,396 3-40 0 0,-46 0 81 0 0,336-1-165 0 0,-306-12 148 0 0,299 10-130 0 0,-92-11 176 0 0,138 14-194 0 0,1 0-49 0 0,0 0 0 0 0,0 0 0 0 0,0 0 0 0 0,0 0 0 0 0,0-1-1 0 0,1 1 1 0 0,-1 0 0 0 0,0 0 0 0 0,0-1 0 0 0,0 1 0 0 0,0 0 0 0 0,1-1-1 0 0,-1 1 1 0 0,0-1 0 0 0,1 1 0 0 0,-1-1 0 0 0,0 1 0 0 0,1-1 0 0 0,-1 1-1 0 0,-1-2 1 0 0,16-4-1825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49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6589 131 12440 0 0,'-72'-79'11729'0'0,"58"73"-10935"0"0,-6 1-767 0 0,0 0-1 0 0,0 2 1 0 0,0 0 0 0 0,-25 0-1 0 0,17 1-57 0 0,-648-21-910 0 0,535 21 848 0 0,-583 6 616 0 0,-752 74 1169 0 0,13 10-1531 0 0,1036-84-107 0 0,259-14-1 0 0,60 2-21 0 0,-143-9 32 0 0,-104-14 327 0 0,55-8-313 0 0,114 16 40 0 0,159 19-107 0 0,16 3-7 0 0,1-1-1 0 0,-16 1 1 0 0,36 10 56 0 0,2-2-65 0 0,1-1 0 0 0,-1 0-1 0 0,1 0 1 0 0,1-2 0 0 0,18 5 0 0 0,73 9-46 0 0,-40-8 37 0 0,295 36 88 0 0,3-21-7 0 0,-323-23-70 0 0,628 33-71 0 0,-516-29 52 0 0,135 7-36 0 0,756 34-86 0 0,-126-47 8 0 0,-45-3 136 0 0,-635 9 0 0 0,75 0 0 0 0,24-1 8 0 0,31-1 13 0 0,-1-17 4 0 0,63-14 129 0 0,-164 15 134 0 0,-253 11-384 0 0,-1 0 0 0 0,1 1 0 0 0,0 0-1 0 0,0 0 1 0 0,0 1 0 0 0,15 4 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5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8986 127 18799 0 0,'-3'-1'430'0'0,"-7"-1"-232"0"0,-1 0 0 0 0,1 0 1 0 0,-1 1-1 0 0,1 1 0 0 0,-1 0 1 0 0,-14 1-1 0 0,-9 0 48 0 0,-79 2-316 0 0,-57-1-114 0 0,2-7-363 0 0,-176-11-570 0 0,9-3 1553 0 0,181 11 189 0 0,-515-10 1720 0 0,634 19-2303 0 0,-348 15 28 0 0,131-2-70 0 0,-93 8 0 0 0,-268 6 54 0 0,257-16 204 0 0,88-11-18 0 0,133-3-112 0 0,-788 2 890 0 0,311 30-822 0 0,206-5-162 0 0,-100-22-34 0 0,229-6 0 0 0,-156-9 0 0 0,405 10 7 0 0,-450-38 156 0 0,305 29 44 0 0,-168-14-70 0 0,103-1 261 0 0,163 25-224 0 0,44 1 372 0 0,41 1-402 0 0,56 16-209 0 0,1-3 0 0 0,112 7-1 0 0,170-15 270 0 0,-241-6-204 0 0,34-1 0 0 0,89-5-103 0 0,-7 0-48 0 0,129-14 86 0 0,250-9 24 0 0,-245 12 42 0 0,-250 11 9 0 0,265-18 237 0 0,264-7-145 0 0,-321 23-102 0 0,-235 7 0 0 0,766 23 0 0 0,-558-10 0 0 0,53 2 0 0 0,4 3 0 0 0,133 5 0 0 0,117 18-680 0 0,-78 32 427 0 0,-405-54 177 0 0,299 71-151 0 0,-327-68 167 0 0,143 40 8 0 0,-8 18 24 0 0,-207-73 20 0 0,0 0-1 0 0,0 1 1 0 0,-1 1-1 0 0,0 0 1 0 0,0 0 0 0 0,0 1-1 0 0,-1 1 1 0 0,14 15-1 0 0,-23-23 1 0 0,-1 0 0 0 0,1 1 1 0 0,0-1-1 0 0,-1 0 0 0 0,0 1 0 0 0,0-1 0 0 0,1 1 0 0 0,-2-1 0 0 0,1 1 0 0 0,0 0 0 0 0,0-1 1 0 0,-1 1-1 0 0,1 0 0 0 0,-1-1 0 0 0,0 1 0 0 0,0 0 0 0 0,0 0 0 0 0,0-1 0 0 0,-1 1 1 0 0,1 0-1 0 0,-1 0 0 0 0,1-1 0 0 0,-1 1 0 0 0,0-1 0 0 0,0 1 0 0 0,0-1 0 0 0,0 1 0 0 0,-1-1 1 0 0,1 1-1 0 0,-1-1 0 0 0,1 0 0 0 0,-1 0 0 0 0,0 0 0 0 0,-2 2 0 0 0,-8 5-14 0 0,0-1 0 0 0,-1 0 0 0 0,0-1 0 0 0,0-1 0 0 0,-1 0 0 0 0,-14 4 0 0 0,-88 19 97 0 0,76-20-64 0 0,-560 78 529 0 0,300-61-380 0 0,-16-4-103 0 0,56-5-34 0 0,-107 5 71 0 0,109-9 4 0 0,-191 11 338 0 0,31-3-88 0 0,-289 4-348 0 0,188-10 0 0 0,-59 5 0 0 0,-292 15 0 0 0,375 6-24 0 0,356-28 46 0 0,-248 33 266 0 0,202-22-379 0 0,-444 69-69 0 0,522-71 276 0 0,-204 72 0 0 0,286-85-127 0 0,1 0 1 0 0,0 2-1 0 0,1 1 0 0 0,-34 22 1 0 0,56-33 9 0 0,-1 0 0 0 0,1 0 0 0 0,0 0 0 0 0,-1 1 0 0 0,1-1 0 0 0,0 0 1 0 0,0 1-1 0 0,0-1 0 0 0,0 1 0 0 0,0-1 0 0 0,0 1 0 0 0,0-1 0 0 0,0 1 0 0 0,1-1 1 0 0,-1 1-1 0 0,0 0 0 0 0,1-1 0 0 0,0 1 0 0 0,-1 0 0 0 0,1 0 0 0 0,0 0 1 0 0,0-1-1 0 0,0 1 0 0 0,0 0 0 0 0,0 0 0 0 0,0-1 0 0 0,1 1 0 0 0,-1 0 1 0 0,0 0-1 0 0,2 1 0 0 0,-1 1-2 0 0,1-1 0 0 0,0 0 0 0 0,0 0 0 0 0,0 0 1 0 0,0 0-1 0 0,1 0 0 0 0,-1 0 0 0 0,1-1 0 0 0,0 1 0 0 0,0-1 1 0 0,-1 0-1 0 0,2 0 0 0 0,-1 0 0 0 0,4 2 0 0 0,12 4 3 0 0,-1-2 0 0 0,1 0 0 0 0,1-1 0 0 0,22 2 0 0 0,-3 1 0 0 0,20 2 0 0 0,71 2 0 0 0,-33-4 0 0 0,302 19 0 0 0,377-42 0 0 0,923-72-232 0 0,-1219 65 144 0 0,506-8 260 0 0,-667 33-346 0 0,-164-1 47 0 0,347 10-2 0 0,-373-8 123 0 0,683 48-284 0 0,-183-8 92 0 0,70 0 198 0 0,-309-2 0 0 0,-253-26 22 0 0,24 11 243 0 0,-95-15-294 0 0,-26-4-132 0 0,77 27 0 0 0,-115-34 161 0 0,1-1 0 0 0,-1 1 0 0 0,0 0 0 0 0,0 1 0 0 0,1-1 0 0 0,-1 0 0 0 0,0 0 0 0 0,0 1 0 0 0,3 3 0 0 0,-5-5 0 0 0,1 0 0 0 0,-1 0 0 0 0,0 0 0 0 0,1 1 0 0 0,-1-1 0 0 0,0 0 0 0 0,1 0 0 0 0,-1 1 0 0 0,0-1 0 0 0,0 0 0 0 0,1 1 0 0 0,-1-1 0 0 0,0 0 0 0 0,0 1 0 0 0,0-1 0 0 0,1 1 0 0 0,-1-1 0 0 0,0 0 0 0 0,0 1 0 0 0,0-1 0 0 0,0 1 0 0 0,0-1 0 0 0,0 0 0 0 0,0 1 0 0 0,0-1 0 0 0,0 1 0 0 0,0-1 0 0 0,0 0 0 0 0,0 1 0 0 0,0-1 0 0 0,0 1 0 0 0,0-1 0 0 0,-1 0 0 0 0,1 1 0 0 0,0-1 0 0 0,0 0 0 0 0,0 1 0 0 0,0-1 0 0 0,-1 0 0 0 0,1 1 0 0 0,0-1 0 0 0,-1 0 0 0 0,1 1 0 0 0,0-1 0 0 0,0 0 0 0 0,-1 0 0 0 0,1 1 0 0 0,-1-1 0 0 0,0 1 0 0 0,-7 5 0 0 0,1 0 0 0 0,-2-1 0 0 0,1 0 0 0 0,-1 0 0 0 0,0-1 0 0 0,0 0 0 0 0,-12 4 0 0 0,8-3 0 0 0,-9 2 0 0 0,0 0 0 0 0,-34 4 0 0 0,8-1 0 0 0,-176 25 136 0 0,-2-18 72 0 0,135-12-173 0 0,-590 32 449 0 0,376-23-347 0 0,-295 4-137 0 0,231-9 0 0 0,-206 13 0 0 0,412-16 0 0 0,-93 6 0 0 0,-301 15 0 0 0,129-6 54 0 0,-221 14 63 0 0,579-30-108 0 0,-545 52 23 0 0,436-36-94 0 0,-130 18-8 0 0,-15 9 196 0 0,260-39-116 0 0,-122 22-10 0 0,-115 43 64 0 0,280-65-64 0 0,20-9 0 0 0,1 0 0 0 0,0 0 0 0 0,0 0 0 0 0,0 0 0 0 0,-1 0 0 0 0,1 0 0 0 0,0 0 0 0 0,0 0 0 0 0,0 0 0 0 0,-1 0 0 0 0,1 0 0 0 0,0 0 0 0 0,0 0 0 0 0,0 0 0 0 0,0 0 0 0 0,-1 0 0 0 0,1 0 0 0 0,0 0 0 0 0,0 0 0 0 0,0 1 0 0 0,0-1 0 0 0,-1 0 0 0 0,1 0 0 0 0,0 0 0 0 0,0 0 0 0 0,0 0 0 0 0,0 1 0 0 0,0-1 0 0 0,0 0 0 0 0,0 0 0 0 0,0 0 0 0 0,-1 0 0 0 0,1 1 0 0 0,0-1 0 0 0,0 0 0 0 0,0 0 0 0 0,0 0 0 0 0,0 1 0 0 0,0-1 0 0 0,0 0 0 0 0,0 0 0 0 0,0 0 0 0 0,0 1 0 0 0,0-1 0 0 0,0 0 0 0 0,0 0 0 0 0,0 0 0 0 0,0 0 0 0 0,1 1 0 0 0,5 5 0 0 0,-6-6 0 0 0,7 5-10 0 0,0 0-1 0 0,0 0 0 0 0,1-1 1 0 0,-1-1-1 0 0,1 1 0 0 0,9 2 1 0 0,49 12-105 0 0,235 26 104 0 0,-221-36 7 0 0,356 21-56 0 0,-58-16-54 0 0,-74-2 80 0 0,3 0 119 0 0,196 4 2 0 0,-490-15-87 0 0,397-3 0 0 0,-1-22 0 0 0,-207 7 0 0 0,118-14 0 0 0,460-43 0 0 0,-351 50-61 0 0,-87 7 46 0 0,305 7 351 0 0,-434 12-213 0 0,340 16 650 0 0,-381-11-67 0 0,-42-4-580 0 0,33-8-121 0 0,-126 3-214 0 0,-24 2-63 0 0,-1-1 0 0 0,1-1-1 0 0,15-5 1 0 0,-18 4-712 0 0,-1 1 0 0 0,1 1 1 0 0,0 0-1 0 0,0 1 0 0 0,10-1 0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3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5383 96 24479 0 0,'-6'4'2606'0'0,"3"-3"-2600"0"0,1 0 1 0 0,-1 0 0 0 0,0-1 0 0 0,0 1 0 0 0,-5 0 0 0 0,-9 2 36 0 0,3 1 98 0 0,-1-2 1 0 0,1 1 0 0 0,-1-2-1 0 0,1 0 1 0 0,-22-2 0 0 0,10 1-274 0 0,5-1-60 0 0,0-1 0 0 0,-32-7 0 0 0,-5-1-89 0 0,-145-21-319 0 0,-135-12-343 0 0,-630 28 1714 0 0,440 26-678 0 0,159-4-37 0 0,-206-7-56 0 0,536-1 0 0 0,-538-10-197 0 0,-19-2 61 0 0,204 17 357 0 0,274 1-111 0 0,-81-1-76 0 0,51-5-34 0 0,223 9-353 0 0,152-5 304 0 0,-119-5 123 0 0,463-2 286 0 0,-112 9-101 0 0,-165 1-94 0 0,-283-6-159 0 0,829 19 348 0 0,369 29-274 0 0,-1194-48-80 0 0,683 3 0 0 0,-366-5 0 0 0,11-11-2111 0 0,-1-18-3902 0 0,-209 17-2246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6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72 17071 0 0,'0'0'786'0'0,"-1"1"-21"0"0,-4 2 1218 0 0,6-5-1751 0 0,1-1 1 0 0,-1 1-1 0 0,0 0 1 0 0,1 0 0 0 0,-1 0-1 0 0,1 0 1 0 0,0 0-1 0 0,2-2 1 0 0,1 0-188 0 0,1-1 0 0 0,-1 1 1 0 0,1 0-1 0 0,0 1 0 0 0,0-1 0 0 0,1 1 1 0 0,12-4-1 0 0,1 1-41 0 0,27-3-1 0 0,-32 6 1 0 0,-3 2-4 0 0,-1 0 0 0 0,1 1 0 0 0,0 0 0 0 0,-1 1 0 0 0,1 0 0 0 0,13 4 0 0 0,-7-2 0 0 0,-3 0 6 0 0,-1 1 0 0 0,0 0 0 0 0,0 1 0 0 0,0 1-1 0 0,-1 0 1 0 0,0 1 0 0 0,0 0 0 0 0,-1 1 0 0 0,0 0-1 0 0,17 16 1 0 0,-16-13-6 0 0,-9-8 0 0 0,0 0 0 0 0,0 0 0 0 0,-1 1 0 0 0,1 0 0 0 0,-1-1 0 0 0,0 1 0 0 0,4 6 0 0 0,-7-9 0 0 0,3 4 5 0 0,0-1-1 0 0,0 1 1 0 0,-1 0 0 0 0,0 0-1 0 0,0 0 1 0 0,0 0-1 0 0,0 1 1 0 0,-1-1-1 0 0,0 0 1 0 0,0 1 0 0 0,0-1-1 0 0,-1 1 1 0 0,0 5-1 0 0,-1 0-4 0 0,0 1 0 0 0,-1-1 0 0 0,0 1 0 0 0,-6 16 0 0 0,-6 7-67 0 0,-3-1 0 0 0,0 0 0 0 0,-2-1 0 0 0,-2-2 0 0 0,-1 0 0 0 0,-1-1 0 0 0,-32 32 0 0 0,24-27-2 0 0,22-24 55 0 0,0 0 1 0 0,-1 0 0 0 0,0-1-1 0 0,-1-1 1 0 0,0 0 0 0 0,-18 12 0 0 0,-10-3-310 0 0,37-18-808 0 0,2-2-374 0 0,0-10-78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332 1 18287 0 0,'-2'1'836'0'0,"-41"51"304"0"0,18-21-696 0 0,2 1 0 0 0,1 1 0 0 0,-27 54 0 0 0,-37 115-324 0 0,40-71-262 0 0,37-99 110 0 0,1 0 1 0 0,-3 38-1 0 0,8-48 71 0 0,1-13-16 0 0,1 1 0 0 0,0-1 0 0 0,0 0 0 0 0,1 1-1 0 0,0-1 1 0 0,1 1 0 0 0,0-1 0 0 0,1 1 0 0 0,0-1 0 0 0,4 12 0 0 0,-4-15 20 0 0,1-1 0 0 0,-1 0 0 0 0,1 1 1 0 0,0-1-1 0 0,1-1 0 0 0,-1 1 0 0 0,1 0 1 0 0,0-1-1 0 0,0 0 0 0 0,1 0 0 0 0,-1 0 1 0 0,1 0-1 0 0,0-1 0 0 0,0 0 0 0 0,0 0 1 0 0,8 3-1 0 0,-5-2-13 0 0,1-1 0 0 0,-1-1 0 0 0,1 0 0 0 0,0 0 0 0 0,-1-1 0 0 0,1 0 0 0 0,0 0 0 0 0,0-1 0 0 0,0 0 0 0 0,10-2 0 0 0,-10 1-107 0 0,-1-1 0 0 0,1-1-1 0 0,-1 1 1 0 0,1-1 0 0 0,-1-1 0 0 0,9-5 0 0 0,45-29-2520 0 0,-53 32 1838 0 0,16-12-1090 0 0,-4 2-20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1248 1 9216 0 0,'0'0'10329'0'0,"-1"2"-9740"0"0,-11 20-291 0 0,0 0 1 0 0,-1-1-1 0 0,-18 22 0 0 0,-15 22-306 0 0,-47 70 8 0 0,57-86 0 0 0,-110 147 234 0 0,105-143-45 0 0,-41 47 233 0 0,-5 6 69 0 0,-357 531 1365 0 0,317-457-1856 0 0,119-170-24 0 0,-19 18-1 0 0,13-14-16 0 0,13-12-18 0 0,-4-9-50 0 0,0-1 47 0 0,3 1 60 0 0,1 0 1 0 0,0-1-1 0 0,1 1 0 0 0,0-1 0 0 0,0 1 0 0 0,1 0 0 0 0,-1-1 0 0 0,2 1 0 0 0,2-11 0 0 0,3-24 5 0 0,-5 24 123 0 0,1 0 0 0 0,0 0 0 0 0,11-31 0 0 0,-11 42 42 0 0,-5 17-48 0 0,0 15-100 0 0,0 1-1 0 0,-13 47 1 0 0,5-26-7 0 0,5-21 6 0 0,0-4 79 0 0,1 1 0 0 0,-2 36 1 0 0,6-55-78 0 0,0-1 1 0 0,0 1-1 0 0,1 0 1 0 0,-1 0 0 0 0,1-1-1 0 0,0 1 1 0 0,0 0 0 0 0,0-1-1 0 0,0 1 1 0 0,1-1 0 0 0,-1 1-1 0 0,1-1 1 0 0,0 0-1 0 0,0 0 1 0 0,0 0 0 0 0,1 0-1 0 0,-1 0 1 0 0,1 0 0 0 0,-1 0-1 0 0,6 3 1 0 0,-3-3 0 0 0,0-1 0 0 0,-1 1 0 0 0,1-1-1 0 0,0 0 1 0 0,0-1 0 0 0,0 1 0 0 0,0-1 0 0 0,1 0 0 0 0,-1 0 0 0 0,0 0 0 0 0,0-1 0 0 0,1 0-1 0 0,-1 0 1 0 0,10-2 0 0 0,7-1-39 0 0,-1-2 1 0 0,1 0-1 0 0,-1-2 0 0 0,0 0 0 0 0,-1-2 1 0 0,26-13-1 0 0,-7 0-892 0 0,-1-2 1 0 0,39-33 0 0 0,-8 1-7497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4:40.2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6588 160 12896 0 0,'-16'-12'11118'0'0,"12"12"-11695"0"0,-94 2 1405 0 0,-50 0-1182 0 0,-29-10 152 0 0,-548-32 134 0 0,280 24 653 0 0,163 9-444 0 0,-137-4-105 0 0,178 5-8 0 0,-32 2-28 0 0,-124-5 0 0 0,-679-28 0 0 0,606 23 0 0 0,-101 23 0 0 0,241 2 0 0 0,-219 16 0 0 0,492-23 0 0 0,-59 4 0 0 0,53-1 34 0 0,-67-4 0 0 0,137-2 10 0 0,1 0 0 0 0,-1 0 0 0 0,11 3 0 0 0,6 1-8 0 0,333 40 28 0 0,-66-11-64 0 0,69 6 0 0 0,-111-16 0 0 0,118 8 0 0 0,1287 27 0 0 0,-1042-52 224 0 0,-27 2-5 0 0,-267-5-147 0 0,127-1-11 0 0,-163-2 120 0 0,-92 1 22 0 0,-140-2-229 0 0,207-10-2761 0 0,-242 7 840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5528 0 0,'3'1'362'0'0,"0"0"1"0"0,0 0-1 0 0,0 0 0 0 0,-1 1 1 0 0,1-1-1 0 0,-1 1 0 0 0,1-1 1 0 0,-1 1-1 0 0,1 0 0 0 0,-1 0 1 0 0,3 4-1 0 0,31 35 4644 0 0,62 77-879 0 0,7 9-4393 0 0,79 79 335 0 0,-119-138-87 0 0,89 83-49 0 0,-82-83 67 0 0,14 10 0 0 0,-41-39 0 0 0,41 46 0 0 0,-30-18 0 0 0,89 137 0 0 0,28 59 72 0 0,-135-212 39 0 0,-17-23-18 0 0,23 41-1 0 0,-39-60-65 0 0,1 0-1 0 0,-1 0 0 0 0,1 0 1 0 0,1-1-1 0 0,0 0 0 0 0,0 0 0 0 0,1 0 1 0 0,-1-1-1 0 0,2-1 0 0 0,-1 1 1 0 0,1-1-1 0 0,0 0 0 0 0,18 7 0 0 0,-23-11-13 0 0,0-1 0 0 0,1 0 0 0 0,-1 0 0 0 0,1-1 0 0 0,0 1 0 0 0,-1-1 0 0 0,1 0 0 0 0,-1 0 0 0 0,1-1 0 0 0,-1 1 0 0 0,8-3 0 0 0,-10 2-3 0 0,-1 0 0 0 0,0 0-1 0 0,0 0 1 0 0,1 0 0 0 0,-1 0 0 0 0,0 0-1 0 0,0-1 1 0 0,0 1 0 0 0,0 0-1 0 0,0-3 1 0 0,3 0 34 0 0,-1 0 0 0 0,0 0-1 0 0,0 0 1 0 0,-1 1-1 0 0,1-2 1 0 0,-1 1-1 0 0,0 0 1 0 0,0 0 0 0 0,0-1-1 0 0,-1 1 1 0 0,1-1-1 0 0,-1 1 1 0 0,0-1-1 0 0,-1 0 1 0 0,1-9-1 0 0,-2-36 524 0 0,1 35-222 0 0,-3-29-1 0 0,-5 3 125 0 0,5 28-247 0 0,0-1 1 0 0,-2-26-1 0 0,5 39-198 0 0,0 0 1 0 0,0-1-1 0 0,0 1 0 0 0,0 0 0 0 0,0-1 0 0 0,-1 1 0 0 0,1 0 0 0 0,0 0 0 0 0,-1-1 0 0 0,1 1 1 0 0,-1 0-1 0 0,1 0 0 0 0,-3-3 0 0 0,-2-8 320 0 0,5 12-330 0 0,0 0 0 0 0,0 0 1 0 0,0 0-1 0 0,0 0 1 0 0,0 0-1 0 0,-1 0 1 0 0,1 0-1 0 0,0 0 1 0 0,0 0-1 0 0,0 0 0 0 0,0 0 1 0 0,0 0-1 0 0,0 0 1 0 0,0 0-1 0 0,0 0 1 0 0,0 0-1 0 0,0 0 0 0 0,0 0 1 0 0,0 0-1 0 0,0 1 1 0 0,0-1-1 0 0,0 0 1 0 0,-1 0-1 0 0,1 0 0 0 0,0 0 1 0 0,0 0-1 0 0,0 0 1 0 0,0 0-1 0 0,0 0 1 0 0,0 0-1 0 0,0 0 0 0 0,0 0 1 0 0,0 0-1 0 0,0 0 1 0 0,0 0-1 0 0,0-1 1 0 0,0 1-1 0 0,-1 0 1 0 0,1 0-1 0 0,0 0 0 0 0,0 0 1 0 0,0 0-1 0 0,0 0 1 0 0,0 0-1 0 0,0 0 1 0 0,0 0-1 0 0,0 0 0 0 0,0 0 1 0 0,0 0-1 0 0,0 0 1 0 0,0 0-1 0 0,0 0 1 0 0,0 0-1 0 0,0 0 0 0 0,0 0 1 0 0,0 0-1 0 0,0-1 1 0 0,0 1-1 0 0,0 0 1 0 0,0 0-1 0 0,0 0 0 0 0,0 0 1 0 0,0 0-1 0 0,0 0 1 0 0,0 0-1 0 0,-5 10 134 0 0,-2 17-315 0 0,3 0 79 0 0,2-1 1 0 0,1 1-1 0 0,3 27 0 0 0,-2-46 134 0 0,0 1 0 0 0,0-1-1 0 0,-1 0 1 0 0,0 1-1 0 0,-1-1 1 0 0,0 0 0 0 0,0 1-1 0 0,-6 13 1 0 0,7-20 29 0 0,0 0 0 0 0,0 0 0 0 0,0 0 0 0 0,-1 0 0 0 0,1 0 0 0 0,-1 0 0 0 0,0 0 0 0 0,1 0 0 0 0,-1-1 0 0 0,0 1 0 0 0,0-1 0 0 0,0 1-1 0 0,-4 1 1 0 0,1 0 91 0 0,0-1-1 0 0,0 0 1 0 0,0-1-1 0 0,0 1 1 0 0,-10 1-1 0 0,-3-1 233 0 0,0-1 0 0 0,-31-2 0 0 0,-391-43 562 0 0,341 27-2415 0 0,62 9 383 0 0,-11-1-280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44 11976 0 0,'0'0'922'0'0,"-1"-1"-600"0"0,-1 0-173 0 0,1 1-1 0 0,0-1 1 0 0,0 1 0 0 0,1-1 0 0 0,-1 1 0 0 0,0-1 0 0 0,0 0 0 0 0,0 0 0 0 0,0 1 0 0 0,0-1 0 0 0,-1-2-1 0 0,2 3-30 0 0,0 0 0 0 0,0-1-1 0 0,0 1 1 0 0,0 0-1 0 0,0-1 1 0 0,0 1-1 0 0,0 0 1 0 0,0 0 0 0 0,0-1-1 0 0,0 1 1 0 0,0 0-1 0 0,0-1 1 0 0,0 1-1 0 0,0 0 1 0 0,0-1-1 0 0,0 1 1 0 0,0 0 0 0 0,0 0-1 0 0,0-1 1 0 0,0 1-1 0 0,0 0 1 0 0,1-1-1 0 0,-1 1 1 0 0,0 0 0 0 0,0-1-1 0 0,2 0 86 0 0,-1 0 1 0 0,0 0-1 0 0,0 0 0 0 0,1 0 0 0 0,-1 0 0 0 0,0 1 1 0 0,1-1-1 0 0,-1 0 0 0 0,2 0 0 0 0,9-3-127 0 0,-1 1 0 0 0,1 0 0 0 0,0 1 0 0 0,0 0 0 0 0,15 0 0 0 0,23 4-76 0 0,1 2 0 0 0,94 21 0 0 0,-132-22 0 0 0,-1 1 0 0 0,0 0 0 0 0,0 1 0 0 0,-1 1 0 0 0,0-1 0 0 0,1 2 0 0 0,-2 0 0 0 0,1 0 0 0 0,-1 1 0 0 0,0 0 0 0 0,9 11 0 0 0,-15-14 3 0 0,0 0 0 0 0,-1 0-1 0 0,0 0 1 0 0,0 0-1 0 0,0 1 1 0 0,0-1 0 0 0,-1 1-1 0 0,0 0 1 0 0,0 0-1 0 0,-1 0 1 0 0,0 0 0 0 0,0 0-1 0 0,0 0 1 0 0,0 0 0 0 0,-1 0-1 0 0,0 1 1 0 0,-1-1-1 0 0,1 0 1 0 0,-1 0 0 0 0,0 0-1 0 0,-1 0 1 0 0,-2 7-1 0 0,-4 16 25 0 0,6-21-16 0 0,1-1 1 0 0,-2 1-1 0 0,1-1 1 0 0,-1 0-1 0 0,0 0 1 0 0,-5 8-1 0 0,-61 80 142 0 0,55-78-129 0 0,0 0-1 0 0,-30 26 0 0 0,28-30-20 0 0,2 1-1 0 0,0 1 1 0 0,-21 29-1 0 0,24-26-2 0 0,5-8 0 0 0,-1 0 0 0 0,0 0 0 0 0,-10 11 0 0 0,-74 66-22 0 0,82-79-33 0 0,-1 0 1 0 0,-12 7-1 0 0,-14 12-295 0 0,36-26 297 0 0,-5 3-419 0 0,1 0 0 0 0,0-1 0 0 0,-1 1 0 0 0,0-1 0 0 0,0 0 0 0 0,0 0 0 0 0,0 0 0 0 0,-8 3 0 0 0,-6-1-5530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0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17 17391 0 0,'-7'-5'1856'0'0,"7"4"-1835"0"0,-1-3-18 0 0,-11-2 1788 0 0,10 7-1780 0 0,0 0 0 0 0,1 0 0 0 0,-1 0-1 0 0,1 1 1 0 0,-1-1 0 0 0,1 0 0 0 0,0 1 0 0 0,-1 0 0 0 0,1-1-1 0 0,0 1 1 0 0,0 0 0 0 0,-1 1 0 0 0,1-1 1 0 0,-9 13-74 0 0,1 0 0 0 0,0 1 0 0 0,-8 21 0 0 0,9-18-98 0 0,-22 35-1 0 0,-6 13-334 0 0,5-5 202 0 0,21-45 298 0 0,1 0 1 0 0,1 1-1 0 0,0 0 0 0 0,2 0 1 0 0,-9 37-1 0 0,8-27 160 0 0,5-24-123 0 0,0 1 0 0 0,1 0-1 0 0,0 0 1 0 0,0-1 0 0 0,0 1 0 0 0,1 0-1 0 0,0 0 1 0 0,0 0 0 0 0,0 7 0 0 0,15 37 566 0 0,-14-46-563 0 0,0 1 0 0 0,0-1 0 0 0,0 0 0 0 0,1 1 0 0 0,-1-1 0 0 0,1 0 0 0 0,0 0 1 0 0,0 0-1 0 0,0-1 0 0 0,0 1 0 0 0,1 0 0 0 0,-1-1 0 0 0,1 1 0 0 0,-1-1 0 0 0,1 0 0 0 0,0 0 1 0 0,0 0-1 0 0,0 0 0 0 0,0-1 0 0 0,0 1 0 0 0,1-1 0 0 0,-1 0 0 0 0,0 0 0 0 0,1 0 0 0 0,-1 0 1 0 0,5 0-1 0 0,2 1 29 0 0,0-1 0 0 0,1 0 1 0 0,-1-1-1 0 0,1-1 1 0 0,-1 1-1 0 0,1-1 1 0 0,19-6-1 0 0,-27 7-64 0 0,10-3 31 0 0,0-1 0 0 0,0 0-1 0 0,0-1 1 0 0,-1 0-1 0 0,0-1 1 0 0,19-11 0 0 0,-5 0-1 0 0,32-13 1 0 0,17-10-194 0 0,-20 4-743 0 0,-1-2-342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39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6914 303 23551 0 0,'-7'-6'325'0'0,"0"1"-1"0"0,0 0 1 0 0,-11-5 0 0 0,-48-19 873 0 0,43 19-1132 0 0,2 3-60 0 0,-1 0 0 0 0,-37-6 1 0 0,19 5-42 0 0,-429-85-1953 0 0,-154 14 429 0 0,509 72 1546 0 0,-429-16 245 0 0,408 23-117 0 0,-390 6 213 0 0,-174 41-246 0 0,-372 54-247 0 0,-150-1 309 0 0,888-94 217 0 0,86-3 102 0 0,122-3-110 0 0,-207-27 1 0 0,218 6-305 0 0,49 8 30 0 0,46 9-67 0 0,17 2-12 0 0,0-1-2 0 0,-2-1 4 0 0,7 2 1 0 0,9 0-19 0 0,-11 2 10 0 0,37-2-77 0 0,-1 1 1 0 0,43 6-1 0 0,2 0 39 0 0,-28-3 17 0 0,650 2-21 0 0,-302-19 48 0 0,141-5 0 0 0,81 18 116 0 0,-347 3-26 0 0,-12-1-67 0 0,1223-4 371 0 0,-695-13 714 0 0,-405 7-863 0 0,-7-2-41 0 0,34-2-16 0 0,-236 11-119 0 0,455-11-63 0 0,-175 1-625 0 0,-292 9-2075 0 0,-91-2 1092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57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8106 455 19119 0 0,'-2'-2'131'0'0,"-1"0"0"0"0,0 0-1 0 0,1 1 1 0 0,-1-1 0 0 0,0 1-1 0 0,0 0 1 0 0,0-1 0 0 0,-6 0-1 0 0,-4-2 146 0 0,-17-6-70 0 0,-1 1-1 0 0,-59-8 0 0 0,54 11-177 0 0,-313-40-158 0 0,174 25 16 0 0,-433-48-658 0 0,325 42 605 0 0,-833-64 358 0 0,393 62 161 0 0,-222 5-280 0 0,40-2-72 0 0,613 12 49 0 0,-67-3 80 0 0,5 5 158 0 0,-257-6 703 0 0,-275 26 193 0 0,856-7-1185 0 0,-143 11 90 0 0,165-10-75 0 0,0 0-1 0 0,0 0 1 0 0,0 0 0 0 0,-8 5-1 0 0,6-4-15 0 0,10-3 3 0 0,-1 1 0 0 0,1-1 0 0 0,-1 0 0 0 0,1 0 0 0 0,-1 0 0 0 0,1 1 0 0 0,-1-1 0 0 0,1 0 0 0 0,0 0 0 0 0,-1 1 0 0 0,1-1 0 0 0,-1 0 0 0 0,1 1 0 0 0,0-1 0 0 0,-1 0 0 0 0,1 1 0 0 0,-1 0 0 0 0,1 0 0 0 0,0 0 0 0 0,0 0 0 0 0,0 0 0 0 0,0 0 0 0 0,0 0 0 0 0,1 0 0 0 0,-1 0 0 0 0,0 0 0 0 0,1 0 0 0 0,-1 0 0 0 0,0 0 0 0 0,1 0 0 0 0,-1-1 0 0 0,1 1 0 0 0,-1 0 0 0 0,1 0 0 0 0,-1 0 0 0 0,1 0 0 0 0,0-1 0 0 0,0 1 0 0 0,-1 0 0 0 0,1-1 0 0 0,0 1 0 0 0,0-1 0 0 0,0 1 0 0 0,-1-1 0 0 0,2 1 0 0 0,26 14 0 0 0,-27-15 0 0 0,28 10-17 0 0,1 0 0 0 0,0-3-1 0 0,56 8 1 0 0,-52-9 22 0 0,347 45-5 0 0,-341-46 0 0 0,240 21 13 0 0,-121-13 28 0 0,802 67 33 0 0,-57-6-546 0 0,-296-22 27 0 0,214 14-116 0 0,-166-20 291 0 0,-203-13 154 0 0,1024 115 116 0 0,-814-33 0 0 0,-352-40-196 0 0,-9 26-64 0 0,-276-91 196 0 0,25 15 0 0 0,-42-20 52 0 0,-1 0 0 0 0,1 1 1 0 0,-1 0-1 0 0,0 1 0 0 0,-1 0 0 0 0,8 8 1 0 0,-13-14 10 0 0,-1 0 1 0 0,0 1 0 0 0,0-1 0 0 0,0 0-1 0 0,0 0 1 0 0,-1 0 0 0 0,1 1 0 0 0,0-1 0 0 0,0 0-1 0 0,-1 1 1 0 0,1-1 0 0 0,-1 1 0 0 0,1-1-1 0 0,-1 1 1 0 0,0-1 0 0 0,0 1 0 0 0,0-1-1 0 0,1 1 1 0 0,-1-1 0 0 0,0 1 0 0 0,-1-1-1 0 0,1 1 1 0 0,0-1 0 0 0,0 1 0 0 0,-1-1-1 0 0,1 1 1 0 0,-1-1 0 0 0,1 0 0 0 0,-1 1-1 0 0,0-1 1 0 0,1 0 0 0 0,-1 1 0 0 0,0-1-1 0 0,0 0 1 0 0,0 0 0 0 0,0 1 0 0 0,0-1-1 0 0,0 0 1 0 0,0 0 0 0 0,0 0 0 0 0,-3 1 0 0 0,-3 2 17 0 0,1 0 0 0 0,-1-1 1 0 0,0 1-1 0 0,0-1 1 0 0,0-1-1 0 0,0 0 1 0 0,-9 2-1 0 0,-241 32 949 0 0,-4-21-369 0 0,193-12-487 0 0,-811 21 772 0 0,251-11-428 0 0,-127 3-399 0 0,65-3 8 0 0,62 2 35 0 0,-241 8 238 0 0,-552 51 246 0 0,460 1-425 0 0,727-59-90 0 0,-72 7-17 0 0,256-20-49 0 0,30-2-9 0 0,-29 4 1 0 0,44-3-417 0 0,16 0 258 0 0,23-2 6 0 0,268 8-258 0 0,-106-2 248 0 0,1210 20-26 0 0,-371-14 153 0 0,-697-10-82 0 0,1555 1 400 0 0,-1231-3-218 0 0,291 16-73 0 0,-348 26 0 0 0,-451-20-37 0 0,-149-21 52 0 0,0 0-1 0 0,0 1 1 0 0,0-1 0 0 0,0 1-1 0 0,0 0 1 0 0,0 0 0 0 0,4 3-1 0 0,-9-5 3 0 0,0 1-1 0 0,1-1 0 0 0,-1 0 0 0 0,0 0 1 0 0,0 0-1 0 0,1 1 0 0 0,-1-1 0 0 0,0 0 1 0 0,0 0-1 0 0,0 1 0 0 0,1-1 0 0 0,-1 0 1 0 0,0 0-1 0 0,0 1 0 0 0,0-1 0 0 0,0 0 1 0 0,1 1-1 0 0,-1-1 0 0 0,0 0 0 0 0,0 0 1 0 0,0 1-1 0 0,0-1 0 0 0,0 0 0 0 0,0 1 1 0 0,0-1-1 0 0,0 0 0 0 0,0 1 0 0 0,0-1 1 0 0,0 0-1 0 0,0 1 0 0 0,-8 8 20 0 0,-18 4 32 0 0,13-10-20 0 0,1 0 0 0 0,-1-1 0 0 0,-22 2-1 0 0,14-2-7 0 0,-790 60 457 0 0,264-24-299 0 0,-329 20-77 0 0,-84 21 314 0 0,-484 44 299 0 0,1197-98-703 0 0,-88 9 48 0 0,-154 18 14 0 0,38-2-40 0 0,216-21-37 0 0,68-7 78 0 0,163-22-73 0 0,4 0-4 0 0,-1 0 1 0 0,0-1-1 0 0,1 1 0 0 0,-1 0 1 0 0,0 0-1 0 0,0 0 1 0 0,1 1-1 0 0,-1-1 1 0 0,0 0-1 0 0,0 0 0 0 0,1 0 1 0 0,-1 0-1 0 0,0 1 1 0 0,1-1-1 0 0,-1 0 1 0 0,0 1-1 0 0,1-1 1 0 0,-1 0-1 0 0,1 1 0 0 0,-1-1 1 0 0,0 1-1 0 0,1-1 1 0 0,-1 1-1 0 0,1-1 1 0 0,-1 1-1 0 0,1-1 0 0 0,-1 2 1 0 0,1-2-4 0 0,0 0 0 0 0,0 0 1 0 0,0 0-1 0 0,0 0 0 0 0,0 0 1 0 0,0 0-1 0 0,0 0 0 0 0,0 1 0 0 0,0-1 1 0 0,0 0-1 0 0,0 0 0 0 0,0 0 1 0 0,0 0-1 0 0,0 0 0 0 0,0 0 0 0 0,0 0 1 0 0,0 0-1 0 0,0 0 0 0 0,0 1 1 0 0,0-1-1 0 0,0 0 0 0 0,0 0 0 0 0,0 0 1 0 0,1 0-1 0 0,-1 0 0 0 0,0 0 1 0 0,0 0-1 0 0,0 0 0 0 0,0 0 0 0 0,0 0 1 0 0,0 0-1 0 0,0 0 0 0 0,0 0 0 0 0,0 0 1 0 0,0 0-1 0 0,0 1 0 0 0,1-1 1 0 0,-1 0-1 0 0,0 0 0 0 0,0 0 0 0 0,0 0 1 0 0,0 0-1 0 0,0 0 0 0 0,0 0 1 0 0,0 0-1 0 0,0 0 0 0 0,0 0 0 0 0,1 0 1 0 0,-1 0-1 0 0,0 0 0 0 0,0 0 1 0 0,0-1-1 0 0,0 1 0 0 0,0 0 0 0 0,0 0 1 0 0,0 0-1 0 0,0 0 0 0 0,0 0 1 0 0,99 18-84 0 0,130 7 0 0 0,-116-15 65 0 0,646 43 20 0 0,-367-29 0 0 0,289 16 0 0 0,-369-27 0 0 0,-66-4 0 0 0,79 0 0 0 0,70 5 0 0 0,108 11 0 0 0,-140-2 0 0 0,-240-14 0 0 0,341 26 0 0 0,279 27 34 0 0,-375-29-8 0 0,11 2 66 0 0,-172-18-14 0 0,-202-17-67 0 0,-2 0-1 0 0,0 0 0 0 0,0 1 0 0 0,0-1 1 0 0,0 1-1 0 0,0-1 0 0 0,4 3 0 0 0,-5-2 65 0 0,-50 7-6 0 0,-47-4-15 0 0,-102-10-1 0 0,51 0-16 0 0,-556-15-9 0 0,-129-1 8 0 0,537 17-26 0 0,-249 0 34 0 0,-142 17-34 0 0,496-6-10 0 0,-287 15 0 0 0,394-16 0 0 0,-810 69 0 0 0,711-59 0 0 0,41-4 0 0 0,-254 18 0 0 0,288-25 64 0 0,88-5-45 0 0,1 0 1 0 0,0-1-1 0 0,0-1 0 0 0,-18-6 0 0 0,35 10-17 0 0,-1-1-1 0 0,1 0 0 0 0,0 0 1 0 0,0 0-1 0 0,0 0 1 0 0,-1 0-1 0 0,1 0 1 0 0,0-1-1 0 0,0 1 1 0 0,-1 0-1 0 0,1 0 0 0 0,0 0 1 0 0,0 0-1 0 0,0 0 1 0 0,-1 0-1 0 0,1 0 1 0 0,0 0-1 0 0,0 0 1 0 0,0-1-1 0 0,-1 1 0 0 0,1 0 1 0 0,0 0-1 0 0,0 0 1 0 0,0 0-1 0 0,0-1 1 0 0,-1 1-1 0 0,1 0 1 0 0,0 0-1 0 0,0 0 0 0 0,0-1 1 0 0,0 1-1 0 0,0 0 1 0 0,0 0-1 0 0,0-1 1 0 0,0 1-1 0 0,0 0 1 0 0,5-3-3 0 0,0 1 1 0 0,1 0 0 0 0,0 1 0 0 0,-1 0 0 0 0,1 0-1 0 0,7-1 1 0 0,134-7-127 0 0,-131 8 108 0 0,424-3 0 0 0,-361 4 20 0 0,509-8-1 0 0,-64-3 0 0 0,1450-39 96 0 0,-1220 53 612 0 0,-209 1-248 0 0,-117 1-337 0 0,2-14-107 0 0,-426 9-24 0 0,257-18-1211 0 0,-250 16 788 0 0,0 1 0 0 0,-1-2 0 0 0,1 1 0 0 0,0-2-1 0 0,-1 1 1 0 0,1-1 0 0 0,13-8 0 0 0,-8-1-840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1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6695.22656"/>
      <inkml:brushProperty name="anchorY" value="-89221.75"/>
      <inkml:brushProperty name="scaleFactor" value="0.5"/>
    </inkml:brush>
  </inkml:definitions>
  <inkml:trace contextRef="#ctx0" brushRef="#br0">0 310 3224 0 0,'0'0'288'0'0,"2"-7"1942"0"0,-1 0-254 0 0,1-2 284 0 0,1-1 43 0 0,0-1-1308 0 0,2 0 106 0 0,2 1-166 0 0,0-1-33 0 0,2 1-518 0 0,2 0 43 0 0,2 1-63 0 0,2 0-19 0 0,2 2-186 0 0,1 1 14 0 0,3 0-25 0 0,5 0-3 0 0,3 2 27 0 0,5 0 2 0 0,4 1 0 0 0,3 2 2 0 0,2 1 112 0 0,5 1-13 0 0,2 2 20 0 0,6 1-1 0 0,6 2-250 0 0,5 0-21 0 0,5 1-10 0 0,5 0 71 0 0,6 0 60 0 0,4 0 7 0 0,5-2 6 0 0,5-1 3 0 0,5-3 112 0 0,5-2 6 0 0,5-1 4 0 0,5-2 6 0 0,3-2-18 0 0,3-1 4 0 0,2-2-2 0 0,1 1 0 0 0,0-2-46 0 0,-2-1 3 0 0,-3-1-4 0 0,-5 0-1 0 0,-3-1-261 0 0,-5 1 74 0 0,-4-1-37 0 0,-7 2 0 0 0,-5-1 0 0 0,-6 1-121 0 0,-6 0 44 0 0,-6 2-21 0 0,-7 0-63 0 0,-6 2 9 0 0,-6 1-7 0 0,-4 1-1 0 0,10-1-961 0 0,2 1-556 0 0,-1 2-1609 0 0,-7 2-4221 0 0,-14 1-2591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5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1155.32031"/>
      <inkml:brushProperty name="anchorY" value="-89547.64844"/>
      <inkml:brushProperty name="scaleFactor" value="0.5"/>
    </inkml:brush>
  </inkml:definitions>
  <inkml:trace contextRef="#ctx0" brushRef="#br0">0 64 21967 0 0,'0'0'0'0'0,"1"-5"2288"0"0,0-5-2520 0 0,3-2 571 0 0,1-1-318 0 0,2 0 91 0 0,4 5 80 0 0,5 5-128 0 0,1 7-157 0 0,3 6 61 0 0,-1 6-35 0 0,0 5 78 0 0,0 5-22 0 0,-2 3 11 0 0,0 4 0 0 0,-1 4 0 0 0,0 0 0 0 0,0 2 0 0 0,-2 1 0 0 0,0-1 0 0 0,-2-1-74 0 0,0-1 95 0 0,-1 9-704 0 0,-1-2 549 0 0,0 1-1400 0 0,-2-1-875 0 0,0-6-3403 0 0,-2-8-153 0 0,-2-9-2299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9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120.71094"/>
      <inkml:brushProperty name="anchorY" value="-90792.60156"/>
      <inkml:brushProperty name="scaleFactor" value="0.5"/>
    </inkml:brush>
  </inkml:definitions>
  <inkml:trace contextRef="#ctx0" brushRef="#br0">166 149 18023 0 0,'0'0'0'0'0,"-2"-3"800"0"0,-4-4 411 0 0,-1-3-1462 0 0,-1-1 966 0 0,0 1-295 0 0,-1 2 80 0 0,-1 4 1 0 0,1 2-454 0 0,-1 4 0 0 0,0 4-29 0 0,0 2 57 0 0,-3 13-1907 0 0,0 5 1697 0 0,-2 20-1017 0 0,2 11 938 0 0,2 2 182 0 0,4-3-30 0 0,3-3-22 0 0,4-6 108 0 0,4-5-36 0 0,3-4 12 0 0,2-4 75 0 0,3-3-12 0 0,3-4 17 0 0,2-3-2 0 0,3-4 2 0 0,3-2 168 0 0,3-3-20 0 0,5-5 26 0 0,3-4 0 0 0,2-5 77 0 0,3-5 6 0 0,3-5 3 0 0,-1-5 4 0 0,3-4-9 0 0,-1-4 2 0 0,-1-5-1 0 0,-2-4 0 0 0,-1-4 75 0 0,-2-4-3 0 0,-4-4 5 0 0,-2-2 3 0 0,-5 0 28 0 0,0-9 524 0 0,-5 1-670 0 0,-5 1 0 0 0,-5 6-56 0 0,-7 5-29 0 0,-6 6-4 0 0,-5 4-169 0 0,-7 6-26 0 0,-5 3 71 0 0,-8 5-106 0 0,-8 2-109 0 0,-8 4-44 0 0,-8 5-9 0 0,-18 5-1100 0 0,-15 10-921 0 0,0 4-4685 0 0,5 5-4 0 0,18-2-2802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8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6722 319 23903 0 0,'-64'-9'2550'0'0,"49"7"-2535"0"0,0 0 0 0 0,-16-6 0 0 0,-11-1-31 0 0,-384-37-1300 0 0,216 25 388 0 0,-233-16-36 0 0,53 12 750 0 0,-63-2 49 0 0,188 14 186 0 0,-166-7 22 0 0,-104 3-67 0 0,-205-8-16 0 0,-393 6 415 0 0,236 84 1742 0 0,591-32-1669 0 0,26-3-156 0 0,238-27-270 0 0,40-3 84 0 0,0 1 21 0 0,2-1-122 0 0,1 0 1 0 0,-1 0-1 0 0,0 0 1 0 0,0 0-1 0 0,0 0 1 0 0,0 1-1 0 0,1-1 1 0 0,-1 0-1 0 0,0 0 1 0 0,0 0-1 0 0,0 0 1 0 0,0 0-1 0 0,0 0 1 0 0,1 0-1 0 0,-1 0 1 0 0,0 1-1 0 0,0-1 1 0 0,0 0-1 0 0,0 0 0 0 0,0 0 1 0 0,0 0-1 0 0,0 0 1 0 0,0 1-1 0 0,1-1 1 0 0,-1 0-1 0 0,0 0 1 0 0,0 0-1 0 0,0 0 1 0 0,0 1-1 0 0,0-1 1 0 0,0 0-1 0 0,0 0 1 0 0,0 0-1 0 0,0 1 1 0 0,0-1-1 0 0,0 0 1 0 0,0 0-1 0 0,0 0 1 0 0,0 0-1 0 0,0 1 1 0 0,-1-1-1 0 0,1 0 1 0 0,0 0-1 0 0,0 0 0 0 0,0 0 1 0 0,0 1-1 0 0,0-1 1 0 0,0 0-1 0 0,0 0 1 0 0,0 0-1 0 0,-1 0 1 0 0,1 0-1 0 0,0 0 1 0 0,0 0-1 0 0,0 1 1 0 0,0-1-1 0 0,0 0 1 0 0,-1 0-1 0 0,1 0 1 0 0,0 0-1 0 0,0 0 1 0 0,21 4 114 0 0,-13-2-59 0 0,324 41 641 0 0,-2-26-353 0 0,-321-17-336 0 0,501 15 163 0 0,1-22-149 0 0,177-32 86 0 0,364-27 156 0 0,-828 53-238 0 0,916-51 33 0 0,-441 37 53 0 0,-316 21 54 0 0,31-2 142 0 0,-24 6 8 0 0,86-3-62 0 0,-403 1-311 0 0,140-9-2473 0 0,-164 8-4181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9000 281 18431 0 0,'-162'-65'2000'0'0,"93"40"-2004"0"0,-204-60 472 0 0,24 40-316 0 0,157 33-152 0 0,-94-11 0 0 0,-386-2 0 0 0,418 25 14 0 0,-684 4 304 0 0,360 14 276 0 0,-191-9-306 0 0,647-9-280 0 0,-550 12 2 0 0,406-8-10 0 0,-395 14 0 0 0,-191 4 0 0 0,355-10 31 0 0,-113 1 114 0 0,104-3-128 0 0,117-1-18 0 0,-770 47 624 0 0,657-11-371 0 0,301-23-199 0 0,85-14-42 0 0,16-8-9 0 0,-1 0 1 0 0,1 1-1 0 0,0-1 0 0 0,-1 1 1 0 0,1-1-1 0 0,-1 1 1 0 0,1-1-1 0 0,0 1 0 0 0,0-1 1 0 0,-1 1-1 0 0,1-1 0 0 0,0 1 1 0 0,0-1-1 0 0,0 1 1 0 0,-1-1-1 0 0,1 1 0 0 0,0 0 1 0 0,0 1-3 0 0,0-1 1 0 0,1 0-1 0 0,-1 0 0 0 0,0 0 1 0 0,1 0-1 0 0,-1 0 1 0 0,0 0-1 0 0,1 0 1 0 0,0 0-1 0 0,-1 0 1 0 0,1 0-1 0 0,-1 0 1 0 0,1 0-1 0 0,0 0 1 0 0,0 0-1 0 0,0 0 1 0 0,-1-1-1 0 0,1 1 1 0 0,0 0-1 0 0,0-1 0 0 0,0 1 1 0 0,0 0-1 0 0,0-1 1 0 0,2 1-1 0 0,30 9-2 0 0,-25-8 3 0 0,74 19-1 0 0,88 10 0 0 0,602 34 64 0 0,-743-64-59 0 0,1328 52 68 0 0,5-35-68 0 0,-715-11 241 0 0,-380-2-119 0 0,209 8-13 0 0,-262-7-128 0 0,537 35-35 0 0,-1 27 90 0 0,317 85-62 0 0,-623-55 161 0 0,-321-69-105 0 0,294 81 106 0 0,-416-110-140 0 0,122 39 50 0 0,-102-30-51 0 0,1 0 0 0 0,-2 1 1 0 0,30 19-1 0 0,-43-24 19 0 0,-1-1-1 0 0,0 1 0 0 0,0 0 1 0 0,0 1-1 0 0,-1 0 0 0 0,0 0 0 0 0,5 6 1 0 0,-9-10-6 0 0,0 0 1 0 0,0-1-1 0 0,0 1 0 0 0,0 0 1 0 0,0 0-1 0 0,0 0 0 0 0,-1 0 1 0 0,1-1-1 0 0,-1 1 1 0 0,1 0-1 0 0,-1 0 0 0 0,0 0 1 0 0,0 0-1 0 0,0 0 0 0 0,0 0 1 0 0,0 0-1 0 0,0 0 1 0 0,0 0-1 0 0,-1 0 0 0 0,1 0 1 0 0,-1 0-1 0 0,0 0 0 0 0,1 0 1 0 0,-1 0-1 0 0,0 0 1 0 0,0 0-1 0 0,0-1 0 0 0,0 1 1 0 0,0 0-1 0 0,-1-1 0 0 0,1 1 1 0 0,-3 1-1 0 0,-5 5 33 0 0,-1 0 0 0 0,1-1 0 0 0,-2 0 0 0 0,1-1 0 0 0,-1-1 0 0 0,-14 7 0 0 0,-73 22 181 0 0,94-33-218 0 0,-90 25 322 0 0,-110 15 0 0 0,-102-3-187 0 0,-324-4-16 0 0,-2-32 23 0 0,326-3-163 0 0,-1734-8 311 0 0,633 46-214 0 0,785 11-57 0 0,7 38-37 0 0,201-6 3 0 0,370-72-6 0 0,-124 29-33 0 0,125-26 33 0 0,-77 32 1 0 0,98-32 11 0 0,22-11 0 0 0,-1 0-1 0 0,0 1 1 0 0,1-1-1 0 0,-1 0 1 0 0,1 1-1 0 0,-1-1 1 0 0,0 1-1 0 0,1-1 1 0 0,-1 1-1 0 0,1-1 1 0 0,0 1-1 0 0,-1 0 1 0 0,1-1-1 0 0,-1 1 1 0 0,1 0-1 0 0,0-1 1 0 0,0 1-1 0 0,-1 0 1 0 0,1-1-1 0 0,0 2 1 0 0,0-1-2 0 0,1 0 0 0 0,-1 1 0 0 0,1-1 1 0 0,-1 0-1 0 0,1 0 0 0 0,0 0 0 0 0,-1 0 1 0 0,1 0-1 0 0,0 0 0 0 0,0 0 0 0 0,0 0 1 0 0,0 0-1 0 0,0 0 0 0 0,0 0 1 0 0,0 0-1 0 0,0 0 0 0 0,0-1 0 0 0,0 1 1 0 0,2 0-1 0 0,27 13-17 0 0,4-1 10 0 0,1-3 1 0 0,35 7-1 0 0,77 8-26 0 0,-107-18 32 0 0,317 33 3 0 0,-208-25 0 0 0,188 10 31 0 0,-177-15-8 0 0,705 37-17 0 0,-147-10 52 0 0,-295-8-45 0 0,151 8-16 0 0,-119-8 6 0 0,230 11-16 0 0,-36-3-19 0 0,155 5 10 0 0,-446-24 33 0 0,-217-5 24 0 0,-11 0-17 0 0,97 11-52 0 0,-143-13 15 0 0,-79-10 17 0 0,1-1 1 0 0,-1 2-1 0 0,1-1 1 0 0,-1 0-1 0 0,0 1 1 0 0,7 3-1 0 0,-12-5 2 0 0,0 0 0 0 0,1 0 0 0 0,-1 0 0 0 0,1 1 0 0 0,-1-1 0 0 0,0 0 0 0 0,1 0 0 0 0,-1 0 0 0 0,0 1 0 0 0,1-1 0 0 0,-1 0 0 0 0,0 0 0 0 0,1 1 0 0 0,-1-1 0 0 0,0 0 0 0 0,1 0 0 0 0,-1 1 0 0 0,0-1 0 0 0,0 0 0 0 0,1 1 0 0 0,-1-1 0 0 0,0 1 0 0 0,0-1 0 0 0,0 0 0 0 0,0 1 0 0 0,0 1-1 0 0,-1-1 0 0 0,0 1 0 0 0,-1-1 0 0 0,1 0 0 0 0,0 1 0 0 0,0-1 0 0 0,-1 0 0 0 0,1 0 0 0 0,0 0 0 0 0,-1 0 0 0 0,1 0 0 0 0,-1 0 0 0 0,1 0 0 0 0,-1 0 0 0 0,0-1 0 0 0,-2 2 0 0 0,-33 10-31 0 0,34-11 28 0 0,-52 12 0 0 0,0-3 1 0 0,-102 5-1 0 0,129-13 4 0 0,-264 11 0 0 0,167-9 0 0 0,-537 7 28 0 0,273-8-2 0 0,-139-5 106 0 0,175-1-70 0 0,105 2-94 0 0,-206 2-8 0 0,-348 13 824 0 0,668-9-619 0 0,-83 2 49 0 0,215-8-182 0 0,4 0-17 0 0,11-2-20 0 0,21-5-59 0 0,175-17-447 0 0,-84 14-567 0 0,-4-6-234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4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993.51563"/>
      <inkml:brushProperty name="anchorY" value="-93504.49219"/>
      <inkml:brushProperty name="scaleFactor" value="0.5"/>
    </inkml:brush>
  </inkml:definitions>
  <inkml:trace contextRef="#ctx0" brushRef="#br0">1 213 18543 0 0,'0'0'1902'0'0,"3"-1"-1876"0"0,3-2 78 0 0,4 0-104 0 0,4-1 94 0 0,7 0-37 0 0,4 0 16 0 0,7-1-1 0 0,3 1-84 0 0,6 0-78 0 0,4 1 44 0 0,5 0-22 0 0,6 1 79 0 0,4 0-22 0 0,5 1 11 0 0,7 0 0 0 0,5 2 84 0 0,6 1-14 0 0,4 0 8 0 0,5 0 2 0 0,4-1 280 0 0,5-1-33 0 0,6 0 45 0 0,3-1 1 0 0,5-1 41 0 0,3 0-2 0 0,3-2 2 0 0,3 0 2 0 0,1 0-308 0 0,1 0 23 0 0,0 0-26 0 0,-1-1-18 0 0,-3-1-26 0 0,-2-2 7 0 0,-1-1-4 0 0,-3 0 0 0 0,-4-1-74 0 0,-5 0 20 0 0,-8 0-10 0 0,-7-1 0 0 0,-4 1 0 0 0,-7-1 0 0 0,-9 0-130 0 0,1 0-850 0 0,-1-1-998 0 0,-10 2-7828 0 0,-15 2-2737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8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7278.78906"/>
      <inkml:brushProperty name="anchorY" value="-93926.94531"/>
      <inkml:brushProperty name="scaleFactor" value="0.5"/>
    </inkml:brush>
  </inkml:definitions>
  <inkml:trace contextRef="#ctx0" brushRef="#br0">6 6 10592 0 0,'-6'-6'14191'0'0,"6"9"-14153"0"0,1 4-28 0 0,-1 5-10 0 0,1 7 0 0 0,1 6 0 0 0,1 6 0 0 0,0 6 0 0 0,2 5 0 0 0,0 4 0 0 0,0 2 0 0 0,1 2 0 0 0,0 1 0 0 0,0 0-93 0 0,1-2 120 0 0,0 1-115 0 0,-1-3 34 0 0,-1-1-10 0 0,0-3 0 0 0,1 10-2604 0 0,0-4 1967 0 0,0-3-13741 0 0,0-10 8402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9.3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8004.33594"/>
      <inkml:brushProperty name="anchorY" value="-95396.89063"/>
      <inkml:brushProperty name="scaleFactor" value="0.5"/>
    </inkml:brush>
  </inkml:definitions>
  <inkml:trace contextRef="#ctx0" brushRef="#br0">181 1 21167 0 0,'0'0'5258'0'0,"-1"1"-5310"0"0,-5 3-455 0 0,-3 5-434 0 0,-5 7 265 0 0,-3 6 154 0 0,-1 3 264 0 0,1-1 378 0 0,2 0 16 0 0,3 0 44 0 0,3-2 20 0 0,2-1 36 0 0,3-2 0 0 0,3 0 2 0 0,2-1 2 0 0,3-2 28 0 0,4 1 2 0 0,2 0 0 0 0,3 0 2 0 0,3 1-317 0 0,3 0 90 0 0,4-2-45 0 0,4 0 0 0 0,2-1 0 0 0,3 0 0 0 0,4-2 0 0 0,3-2 0 0 0,-1 1 0 0 0,0-2 0 0 0,0 0 0 0 0,-1 0 0 0 0,-1 0 0 0 0,-5 1 0 0 0,-2-1 0 0 0,0 3-177 0 0,-5 7-342 0 0,-22-17 487 0 0,1 0 0 0 0,-1 0-1 0 0,1 0 1 0 0,3 7 0 0 0,-5-7-8 0 0,1 0 0 0 0,-1 0 1 0 0,0 0-1 0 0,0 0 0 0 0,1 6 0 0 0,-2-6 6 0 0,0 1-1 0 0,1-1 1 0 0,-1 0-1 0 0,-1 1 1 0 0,0 4 0 0 0,-7 18-168 0 0,-8 1 2 0 0,-7 0 122 0 0,-6 1-17 0 0,-5-1 22 0 0,-3 0-1 0 0,-3 0 86 0 0,-2-2-24 0 0,0 0 106 0 0,-1-3-121 0 0,2 0 162 0 0,2-3-77 0 0,2-2 17 0 0,3-2-2 0 0,3-3 83 0 0,3-2-5 0 0,4-4 6 0 0,3-2 3 0 0,3-4 206 0 0,3-3-13 0 0,3-4 26 0 0,3-3 3 0 0,3-5 40 0 0,4-4-12 0 0,3-5 15 0 0,5-3-2 0 0,4-4-195 0 0,3-3 19 0 0,4-3-18 0 0,4-3-14 0 0,2-2-110 0 0,0-1 3 0 0,1-2-8 0 0,1-1-4 0 0,-3-1-112 0 0,-2-1-61 0 0,-1 0 29 0 0,-2-7-280 0 0,-5-6-175 0 0,-4 3 324 0 0,-9 41-1999 0 0,-2-28-1 0 0,2 32-1315 0 0,-2 0 0 0 0,-3-15 0 0 0,-7-13-10925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08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5529 29 22319 0 0,'-2'1'506'0'0,"-3"1"-242"0"0,1 0 0 0 0,-1 0 0 0 0,0-1 0 0 0,-9 2 0 0 0,-11 3 358 0 0,10-1-621 0 0,-1-2-1 0 0,0 0 0 0 0,-1 0 0 0 0,1-2 1 0 0,0 0-1 0 0,-27-2 0 0 0,-20 1-19 0 0,-605-9-1462 0 0,212-9 2476 0 0,290 13-712 0 0,-612-12 513 0 0,103 6-728 0 0,-174 28-272 0 0,413 24 62 0 0,267-21 84 0 0,-511 71 45 0 0,633-84-3 0 0,-38 7-61 0 0,-137 4-1 0 0,188-18 60 0 0,32-1 9 0 0,4 1 0 0 0,16-2-8 0 0,352-9-158 0 0,-224 8 159 0 0,7 1-38 0 0,93-4-18 0 0,150 4 56 0 0,-117 3 32 0 0,292 0 50 0 0,-374 5-86 0 0,386 16-37 0 0,-25 2 179 0 0,-130-7-31 0 0,258-4 99 0 0,-3-51 236 0 0,-594 30-669 0 0,71-9 105 0 0,-54 1-6518 0 0,-41 4-1186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0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6737 96 21743 0 0,'-57'-9'1473'0'0,"-93"-2"0"0"0,-60 14-1197 0 0,-93-11-690 0 0,96-1 206 0 0,-290-9-465 0 0,-892-25 194 0 0,522 59 555 0 0,726-12-53 0 0,-1242 41-162 0 0,944-22 200 0 0,165-6 60 0 0,-43 9 308 0 0,222-12-266 0 0,-121 33-1 0 0,183-36-162 0 0,0 1 0 0 0,-56 30 0 0 0,87-41 0 0 0,0 0 4 0 0,0 0-1 0 0,0 0 0 0 0,0 0 0 0 0,0 0 0 0 0,0 0 0 0 0,0 1 0 0 0,1-1 0 0 0,-1 1 1 0 0,0-1-1 0 0,1 1 0 0 0,-1-1 0 0 0,1 1 0 0 0,0 0 0 0 0,0 0 0 0 0,-1 0 0 0 0,0 4 1 0 0,1-5-2 0 0,0 1 0 0 0,0 0 1 0 0,1-1-1 0 0,-1 1 0 0 0,1 0 0 0 0,-1 0 1 0 0,1 0-1 0 0,0 0 0 0 0,0 2 1 0 0,4 5 26 0 0,-2-7-17 0 0,0 1-2 0 0,1 0 0 0 0,-1 0 1 0 0,1 0-1 0 0,-1-1 0 0 0,1 1 1 0 0,0-1-1 0 0,0 0 0 0 0,0 0 1 0 0,0 0-1 0 0,0 0 1 0 0,1-1-1 0 0,-1 1 0 0 0,6 1 1 0 0,4 0 36 0 0,0 0 0 0 0,19 2 0 0 0,-21-3-20 0 0,20 2 24 0 0,125 12 73 0 0,-112-13-115 0 0,408 13 128 0 0,1073-38 2 0 0,562-141 445 0 0,-435 28 600 0 0,-741 122-1173 0 0,-605 30-1941 0 0,-231-9-2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1719 0 22663 0 0,'0'0'2267'0'0,"-1"1"-2075"0"0,-8 5-220 0 0,0 0 0 0 0,0 1 0 0 0,1 0 0 0 0,-14 16 0 0 0,-27 39-242 0 0,-1 2-51 0 0,-39 36-164 0 0,-50 54-210 0 0,-99 64 694 0 0,30-28 542 0 0,84-69-133 0 0,-165 174 415 0 0,69-62-677 0 0,202-214-147 0 0,-48 38 1 0 0,21-18 0 0 0,37-32-3 0 0,-1 2 38 0 0,-1 0 0 0 0,-13 8 0 0 0,19-15-31 0 0,1 0-1 0 0,-1 0 1 0 0,1 0 0 0 0,-1-1-1 0 0,0 1 1 0 0,0-1 0 0 0,0 0-1 0 0,1 0 1 0 0,-1 0-1 0 0,0-1 1 0 0,-6 1 0 0 0,1-1-63 0 0,8 0 59 0 0,1 0-1 0 0,-1 0 1 0 0,0 0 0 0 0,1 0-1 0 0,-1-1 1 0 0,1 1 0 0 0,-1 0 0 0 0,0 0-1 0 0,1 0 1 0 0,-1-1 0 0 0,0 1-1 0 0,1 0 1 0 0,-1 0 0 0 0,1-1-1 0 0,-1 1 1 0 0,1 0 0 0 0,-1-1 0 0 0,1 1-1 0 0,-1-1 1 0 0,1 1 0 0 0,-1-1-1 0 0,1 1 1 0 0,0-1 0 0 0,-1 1-1 0 0,1-1 1 0 0,0 1 0 0 0,-1-1 0 0 0,1 0-1 0 0,0 1 1 0 0,0-1 0 0 0,0 1-1 0 0,-1-1 1 0 0,1 0 0 0 0,0 1-1 0 0,0-1 1 0 0,0 0 0 0 0,0 1 0 0 0,0-1-1 0 0,0 1 1 0 0,0-1 0 0 0,0 0-1 0 0,0 1 1 0 0,1-1 0 0 0,-1-1-1 0 0,0 1 0 0 0,2-18 1 0 0,-1 0 0 0 0,2 1 0 0 0,1-1 0 0 0,0 1 0 0 0,1 0 0 0 0,9-20 0 0 0,-13 35 0 0 0,15-51-9 0 0,-9 29 8 0 0,10-25 1 0 0,3-1 162 0 0,-13 35-88 0 0,-6 15-62 0 0,0-1 0 0 0,0 1 0 0 0,-1 0 0 0 0,1-1 0 0 0,-1 1 0 0 0,1-1 0 0 0,-1 1 0 0 0,1-1 0 0 0,-1 1 0 0 0,1-3 0 0 0,-1 2 542 0 0,0 16-1170 0 0,-1-1 584 0 0,-1-1-1 0 0,0 0 1 0 0,-1 0-1 0 0,0 0 1 0 0,0 0 0 0 0,-2-1-1 0 0,-5 14 1 0 0,1-4 25 0 0,-6 24 1 0 0,-1 6-111 0 0,-7 34 42 0 0,20-74 111 0 0,1 1-1 0 0,1-1 1 0 0,0 1-1 0 0,1-1 1 0 0,1 18 0 0 0,0-24 7 0 0,0 0 1 0 0,0-1 0 0 0,0 0 0 0 0,0 1 0 0 0,1-1 0 0 0,0 0 0 0 0,-1 1 0 0 0,2-1 0 0 0,-1 0 0 0 0,0-1 0 0 0,1 1-1 0 0,0 0 1 0 0,0-1 0 0 0,0 1 0 0 0,0-1 0 0 0,7 6 0 0 0,-5-6-35 0 0,-1 0 1 0 0,1-1-1 0 0,0 1 0 0 0,0-1 0 0 0,0 0 1 0 0,0 0-1 0 0,0-1 0 0 0,0 0 0 0 0,0 0 1 0 0,1 0-1 0 0,-1 0 0 0 0,1-1 0 0 0,-1 0 1 0 0,7 0-1 0 0,9-2-38 0 0,0-1-1 0 0,-1-1 1 0 0,1-1 0 0 0,38-15-1 0 0,9-10-1750 0 0,-4-8-3980 0 0,4-5-2171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33 12440 0 0,'0'0'957'0'0,"5"-6"-586"0"0,-1 3 140 0 0,0 0 1 0 0,0 0 0 0 0,1 0 0 0 0,-1 1-1 0 0,0 0 1 0 0,1 0 0 0 0,0 0 0 0 0,-1 1 0 0 0,1-1-1 0 0,0 1 1 0 0,0 0 0 0 0,0 0 0 0 0,0 1-1 0 0,0-1 1 0 0,6 2 0 0 0,5-1 119 0 0,1 1 0 0 0,-1 1-1 0 0,21 5 1 0 0,-14-2-630 0 0,-1 1 0 0 0,0 0-1 0 0,0 2 1 0 0,0 1 0 0 0,-1 1-1 0 0,0 1 1 0 0,19 13 0 0 0,-26-15-120 0 0,0 2 1 0 0,-1-1-1 0 0,-1 2 1 0 0,0 0 0 0 0,19 25-1 0 0,-25-29 52 0 0,0 0 0 0 0,-1 1 0 0 0,0 0 0 0 0,-1 0 0 0 0,0 0-1 0 0,-1 0 1 0 0,0 1 0 0 0,0-1 0 0 0,-1 1 0 0 0,0 0 0 0 0,1 14 0 0 0,-3-11 45 0 0,0 0-1 0 0,-1 0 1 0 0,0-1 0 0 0,-1 1 0 0 0,-1 0 0 0 0,0 0 0 0 0,0-1 0 0 0,-7 14-1 0 0,3-10 26 0 0,-1 0 0 0 0,0 0 0 0 0,-2-1-1 0 0,0-1 1 0 0,-17 20 0 0 0,-58 62 151 0 0,-173 150 0 0 0,246-236-466 0 0,-1 0 1 0 0,1 0-1 0 0,-2-2 1 0 0,1 1-1 0 0,-24 9 1 0 0,35-18 131 0 0,1 1 1 0 0,-1 0 0 0 0,0-1-1 0 0,1 0 1 0 0,-1 1 0 0 0,0-1 0 0 0,0 0-1 0 0,0 0 1 0 0,1 0 0 0 0,-1 0-1 0 0,0 0 1 0 0,0-1 0 0 0,0 1-1 0 0,-2-1 1 0 0,3 0 60 0 0,0 1 1 0 0,0-1-1 0 0,0 1 0 0 0,0-1 1 0 0,1 1-1 0 0,-1-1 0 0 0,0 0 1 0 0,0 1-1 0 0,1-1 0 0 0,-1 0 0 0 0,0 0 1 0 0,1 0-1 0 0,-1 0 0 0 0,1 1 1 0 0,-1-1-1 0 0,1 0 0 0 0,-1 0 1 0 0,1 0-1 0 0,0 0 0 0 0,-1 0 0 0 0,1 0 1 0 0,0 0-1 0 0,0 0 0 0 0,0 0 1 0 0,0 0-1 0 0,0-2 0 0 0,0-9-579 0 0,1 0 0 0 0,0 1 0 0 0,0-1-1 0 0,2 0 1 0 0,3-12 0 0 0,16-37-3651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9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67 16815 0 0,'34'-32'1116'0'0,"-8"8"-400"0"0,-8 14-574 0 0,-16 9 1376 0 0,-7 12 205 0 0,-12 24-1450 0 0,-1-1 0 0 0,-34 49 0 0 0,0-1-283 0 0,-37 59 154 0 0,62-95-117 0 0,13-26 229 0 0,2 1-1 0 0,0 1 1 0 0,2 0-1 0 0,0 1 1 0 0,-6 23-1 0 0,14-38-111 0 0,0-1 0 0 0,1 1 0 0 0,0 0 0 0 0,0 0 0 0 0,1-1 0 0 0,0 12-1 0 0,1-15-95 0 0,-1-1-1 0 0,1 1 1 0 0,0-1-1 0 0,1 1 1 0 0,-1-1-1 0 0,1 1 1 0 0,-1-1-1 0 0,1 0 1 0 0,0 0-1 0 0,0 0 1 0 0,0 0-1 0 0,1 0 0 0 0,-1 0 1 0 0,1 0-1 0 0,4 3 1 0 0,-1-2-41 0 0,0 0 1 0 0,0 0-1 0 0,1-1 1 0 0,-1 0 0 0 0,1 0-1 0 0,0 0 1 0 0,0-1-1 0 0,0 0 1 0 0,0 0-1 0 0,0-1 1 0 0,0 0-1 0 0,0 0 1 0 0,1-1-1 0 0,8 0 1 0 0,8-1 3 0 0,0-1 1 0 0,-1-2-1 0 0,26-5 1 0 0,338-114-1758 0 0,-297 89-7097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58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8906 30 11056 0 0,'51'-29'12492'0'0,"-61"31"-12370"0"0,7-2 197 0 0,-328 50 412 0 0,268-42-700 0 0,-426 36-61 0 0,-3-20-4 0 0,464-23 34 0 0,-717 6 0 0 0,482-8 11 0 0,-1721 9 160 0 0,1200 9-161 0 0,-301 25 36 0 0,485-14-28 0 0,275-12-18 0 0,-95 4 0 0 0,55-5 0 0 0,-73 1 0 0 0,165-3 0 0 0,147-5 0 0 0,-2-7 64 0 0,124-1-66 0 0,8 2-9 0 0,13 2-50 0 0,32 1 51 0 0,636 60-499 0 0,3-15 86 0 0,-14-7 423 0 0,1049 71 64 0 0,530 83 80 0 0,-1829-158-26 0 0,966 105 84 0 0,-1313-136-184 0 0,-32-3 53 0 0,67 14 0 0 0,-112-19-68 0 0,1 0 0 0 0,-1 0 0 0 0,1 0 0 0 0,-1 0-1 0 0,0 0 1 0 0,1 0 0 0 0,-1 0 0 0 0,1 0 0 0 0,-1 1 0 0 0,0-1-1 0 0,1 0 1 0 0,-1 0 0 0 0,0 0 0 0 0,1 1 0 0 0,-1-1 0 0 0,0 0-1 0 0,1 0 1 0 0,-1 1 0 0 0,0-1 0 0 0,0 0 0 0 0,1 1 0 0 0,-1-1-1 0 0,-1 1-1 0 0,1-1 1 0 0,0 0 0 0 0,-1 1 0 0 0,1-1 0 0 0,0 0 0 0 0,-1 0 0 0 0,1 1 0 0 0,-1-1 0 0 0,1 0-1 0 0,0 0 1 0 0,-1 0 0 0 0,1 0 0 0 0,-1 1 0 0 0,1-1 0 0 0,-1 0 0 0 0,1 0 0 0 0,0 0 0 0 0,-1 0-1 0 0,1 0 1 0 0,-1 0 0 0 0,-14 1 90 0 0,-24-1-1 0 0,12 0-35 0 0,-711-9 169 0 0,-935 9 511 0 0,460 47-352 0 0,340 27-146 0 0,4 29 20 0 0,298-16-132 0 0,6 21-36 0 0,203-24-90 0 0,6 16 0 0 0,278-73 47 0 0,-105 52 0 0 0,180-77-39 0 0,-1 0-1 0 0,0 0 1 0 0,1 0 0 0 0,0 0 0 0 0,-1 0 0 0 0,-4 6 0 0 0,8-8-10 0 0,-1 1-1 0 0,1 0 0 0 0,-1-1 0 0 0,1 1 0 0 0,-1 0 0 0 0,1-1 0 0 0,0 1 0 0 0,-1 0 0 0 0,1 0 0 0 0,0-1 0 0 0,0 1 0 0 0,0 0 0 0 0,-1 0 0 0 0,1 0 0 0 0,0-1 0 0 0,0 1 0 0 0,0 0 0 0 0,0 0 0 0 0,0 0 1 0 0,1 0-1 0 0,-1-1 0 0 0,0 1 0 0 0,0 0 0 0 0,0 0 0 0 0,1 0 0 0 0,-1-1 0 0 0,0 1 0 0 0,1 0 0 0 0,-1-1 0 0 0,1 1 0 0 0,-1 0 0 0 0,1-1 0 0 0,-1 1 0 0 0,1 0 0 0 0,-1-1 0 0 0,1 1 0 0 0,0 0 0 0 0,5 3-14 0 0,0 0 0 0 0,-1 0 0 0 0,1-1 0 0 0,0 0 0 0 0,1 0 0 0 0,-1 0 0 0 0,1-1 0 0 0,-1 1 0 0 0,1-2 0 0 0,7 2 0 0 0,-11-2 13 0 0,58 12-128 0 0,97 9 0 0 0,66-9-23 0 0,813 3 67 0 0,-549-13-43 0 0,75 1-177 0 0,715 14-346 0 0,2 34 600 0 0,-572-17 54 0 0,88 12 54 0 0,-544-32-33 0 0,253 19 164 0 0,-356-26 267 0 0,-140-8-400 0 0,-8 0-41 0 0,0 0 0 0 0,0-1 0 0 0,0 1 0 0 0,1 0 0 0 0,-1 0 0 0 0,0 0 1 0 0,0 0-1 0 0,1 1 0 0 0,-1-1 0 0 0,0 0 0 0 0,0 0 0 0 0,0 1 0 0 0,0-1 0 0 0,1 1 0 0 0,-1-1 1 0 0,0 1-1 0 0,0-1 0 0 0,1 2 0 0 0,-6-2 94 0 0,-20-3-10 0 0,-27 1 0 0 0,42 2-82 0 0,-405-13 45 0 0,-673-7 57 0 0,-648 77-115 0 0,11 96 344 0 0,785-4-208 0 0,873-137-129 0 0,-264 57-8 0 0,246-47-10 0 0,-148 62 0 0 0,227-82 11 0 0,-1 1 0 0 0,0-1 0 0 0,0 1 0 0 0,0 0 0 0 0,1 1 0 0 0,-1-1 0 0 0,-8 8 0 0 0,14-10 0 0 0,-1-1-1 0 0,1 1 1 0 0,-1-1-1 0 0,1 1 1 0 0,-1 0-1 0 0,1-1 0 0 0,0 1 1 0 0,-1 0-1 0 0,1-1 1 0 0,0 1-1 0 0,0 0 1 0 0,-1-1-1 0 0,1 1 1 0 0,0 0-1 0 0,0 0 1 0 0,0-1-1 0 0,0 1 1 0 0,0 0-1 0 0,0-1 1 0 0,0 1-1 0 0,0 0 1 0 0,0 0-1 0 0,0-1 1 0 0,0 1-1 0 0,1 0 1 0 0,-1 0-1 0 0,0-1 0 0 0,1 1 1 0 0,-1 0-1 0 0,0-1 1 0 0,1 1-1 0 0,-1-1 1 0 0,1 1-1 0 0,-1 0 1 0 0,0-1-1 0 0,1 1 1 0 0,0-1-1 0 0,-1 1 1 0 0,1-1-1 0 0,-1 1 1 0 0,1-1-1 0 0,0 0 1 0 0,-1 1-1 0 0,2-1 1 0 0,3 4-18 0 0,0-2 1 0 0,1 1 0 0 0,11 4 0 0 0,-17-7 15 0 0,26 8-47 0 0,0-1 1 0 0,1-2 0 0 0,37 4 0 0 0,85-1-69 0 0,-74-6 57 0 0,836 21-214 0 0,4-19 263 0 0,-834-4 8 0 0,250-2 3 0 0,322 3 0 0 0,68 9 0 0 0,-43 6-2 0 0,-228-3 58 0 0,595 34 235 0 0,-939-41-284 0 0,652 51 217 0 0,-456-22 44 0 0,-283-33-179 0 0,-4-1 40 0 0,-14 0 5 0 0,-7-1 70 0 0,-350-21-79 0 0,126 4-82 0 0,90 9-43 0 0,-418-15 0 0 0,11 32 0 0 0,406-6 0 0 0,-888 66-1565 0 0,872-55-4855 0 0,8-5-2178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8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179.11914"/>
      <inkml:brushProperty name="anchorY" value="-58653.34766"/>
      <inkml:brushProperty name="scaleFactor" value="0.5"/>
    </inkml:brush>
  </inkml:definitions>
  <inkml:trace contextRef="#ctx0" brushRef="#br0">25 278 2304 0 0,'-23'8'10908'0'0,"21"-7"-10471"0"0,5 0 214 0 0,5 1-310 0 0,6 1-48 0 0,7 1-2 0 0,8-1-4 0 0,9 1 1 0 0,7-2 0 0 0,10-1 270 0 0,9-1-11 0 0,8-2 19 0 0,10-3 20 0 0,10-1 360 0 0,9-2-36 0 0,9-2 42 0 0,7-1 16 0 0,6-2-272 0 0,7-2 32 0 0,5 0-44 0 0,5-2-2 0 0,4-1-310 0 0,1 1 14 0 0,1-1-24 0 0,25-2 93 0 0,-5 0-543 0 0,-5 2 236 0 0,-15 0-169 0 0,-16 2 31 0 0,-14 3-10 0 0,-13 0 0 0 0,0 2-457 0 0,-2 1-383 0 0,-12 2 567 0 0,-5 5-6186 0 0,-51 2-2943 0 0,-3 1-2005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24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036.30859"/>
      <inkml:brushProperty name="anchorY" value="-59011.32813"/>
      <inkml:brushProperty name="scaleFactor" value="0.5"/>
    </inkml:brush>
  </inkml:definitions>
  <inkml:trace contextRef="#ctx0" brushRef="#br0">0 0 5528 0 0,'5'8'15178'0'0,"1"0"-14115"0"0,2 5-327 0 0,4 2-463 0 0,2 4-97 0 0,2 4-197 0 0,2 4 47 0 0,0 4-26 0 0,-1 5-74 0 0,0 2 95 0 0,-1 4 52 0 0,-3 3-22 0 0,-1 0-60 0 0,-3 1 94 0 0,-3 0-106 0 0,-3-1 31 0 0,-2-2-10 0 0,-1-1 0 0 0,-2-3 0 0 0,-1-1 0 0 0,0-4 0 0 0,1-1 0 0 0,-1-3-130 0 0,1 0 55 0 0,-1 0-1060 0 0,2 1-1054 0 0,1-7-6612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7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42.77734"/>
      <inkml:brushProperty name="anchorY" value="-60526.03516"/>
      <inkml:brushProperty name="scaleFactor" value="0.5"/>
    </inkml:brush>
  </inkml:definitions>
  <inkml:trace contextRef="#ctx0" brushRef="#br0">254 229 11520 0 0,'0'0'0'0'0,"1"-3"1024"0"0,2-5-962 0 0,1-2 42 0 0,3-8 2394 0 0,2-3-300 0 0,1-2 311 0 0,1-1 67 0 0,-1 2-2180 0 0,0 2 199 0 0,-1 2-283 0 0,-2 2-44 0 0,-1 3-309 0 0,-3 1 158 0 0,-2 3-138 0 0,-5 2-183 0 0,-6 3-314 0 0,-5 3 354 0 0,-3 4 167 0 0,-3 3-46 0 0,-1 4 43 0 0,-3 2 0 0 0,1 3 187 0 0,-3 4 21 0 0,1 1 5 0 0,0 3 21 0 0,0 2-162 0 0,1 0 9 0 0,4 1-86 0 0,3 0 127 0 0,4-2-154 0 0,2 1 48 0 0,4-2-16 0 0,5 0 0 0 0,5-2 0 0 0,4-2 0 0 0,4-3 0 0 0,5-2 0 0 0,2-3 75 0 0,2-4-22 0 0,1-2-63 0 0,0-4 132 0 0,1-3-60 0 0,-2-2 11 0 0,-1-4 0 0 0,1-3-1 0 0,-1-3-84 0 0,-1-2 24 0 0,0-2 72 0 0,-1-2-108 0 0,-1-2 36 0 0,0-2-12 0 0,-1-1 0 0 0,-3 1 0 0 0,0-1 75 0 0,-1 0-96 0 0,-1 1 125 0 0,-2 1-131 0 0,-1 1 115 0 0,-2 2-109 0 0,0 1 31 0 0,-1 2 74 0 0,-1 5-108 0 0,0 3 36 0 0,-2 3-12 0 0,1 4 0 0 0,-2 1 75 0 0,1 1-22 0 0,0 0 11 0 0,0 1 0 0 0,1 2-74 0 0,1 2 95 0 0,1 3-106 0 0,1 5 106 0 0,0 3 62 0 0,2 6 2 0 0,1 3 8 0 0,1 2 3 0 0,2 4-65 0 0,1 2 9 0 0,3 1-7 0 0,1 3-1 0 0,1 1 140 0 0,-1 2-21 0 0,-1 0 24 0 0,-1-1-1 0 0,-3-2-17 0 0,-2 1-3 0 0,-5 0-1 0 0,-5 0-1 0 0,-5 1-252 0 0,-6-1 72 0 0,-6 2-36 0 0,-15 10 0 0 0,-9 2-103 0 0,-8-2 133 0 0,-14 6-1127 0 0,-13 1-909 0 0,1-6-9443 0 0,13-11-3095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4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5537 145 9672 0 0,'-4'-3'117'0'0,"1"0"0"0"0,-1 0 0 0 0,0 1-1 0 0,0 0 1 0 0,0-1 0 0 0,0 1 0 0 0,0 1 0 0 0,-8-4 0 0 0,-38-6 845 0 0,33 8 429 0 0,-21-3 2745 0 0,-67-4-1 0 0,-40 10-3564 0 0,65 1-516 0 0,-137-7-299 0 0,2-1 8 0 0,-481-23 666 0 0,402 12 205 0 0,133 9-288 0 0,-171-7 370 0 0,248 14-504 0 0,-882-1 289 0 0,337 44-449 0 0,454-26-54 0 0,-368 41-11 0 0,534-54 11 0 0,-490 49-65 0 0,415-42 66 0 0,55-4 0 0 0,-41 0 0 0 0,62-5 14 0 0,1 0-1 0 0,0 1 0 0 0,0 0 1 0 0,0 0-1 0 0,-13 4 0 0 0,40 0 67 0 0,-20-5-80 0 0,147 22 0 0 0,650-9 0 0 0,-169-18 0 0 0,-189 3 0 0 0,227-4 11 0 0,-107 5 44 0 0,-312 2-3 0 0,-37 0-6 0 0,206-2 172 0 0,-103-3 83 0 0,53-1 16 0 0,13 1-151 0 0,-276 4-221 0 0,20 3-1533 0 0,-74-3-95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57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6731 11 21967 0 0,'-1'0'2346'0'0,"-11"-3"-2240"0"0,1 1 0 0 0,0 0 0 0 0,-1 1 0 0 0,1 0 0 0 0,-18 2-1 0 0,-16-1-31 0 0,-471-2-3321 0 0,246 5 1931 0 0,-367 5 1607 0 0,182 0 830 0 0,-822 29 111 0 0,1078-30-1184 0 0,31 0-42 0 0,-1071 31 140 0 0,1058-35-146 0 0,-154 2 54 0 0,8 1-2 0 0,4 0 232 0 0,-303 4 766 0 0,586-10-986 0 0,34 0-20 0 0,27 0-24 0 0,526 9 4 0 0,364-1 410 0 0,423 31-496 0 0,-240 1 621 0 0,3-28 140 0 0,-259-37-248 0 0,-465 12-334 0 0,162-9-11 0 0,35 1-106 0 0,-141 2-1730 0 0,-376 16-700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0:54.6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4593 381 17879 0 0,'0'-2'820'0'0,"3"-20"-185"0"0,-2 18-565 0 0,-1 0 0 0 0,1-1 0 0 0,-1 0 0 0 0,0 1 0 0 0,0-1 0 0 0,0-4-1 0 0,-4-17 348 0 0,3 18-149 0 0,0 1 0 0 0,0-1 0 0 0,-1 0 0 0 0,0 1-1 0 0,0-1 1 0 0,0 1 0 0 0,-6-11 0 0 0,-1 2-208 0 0,6 10-49 0 0,0 1 1 0 0,0-1-1 0 0,-1 0 1 0 0,0 1-1 0 0,0 0 1 0 0,-8-8-1 0 0,-2 2-8 0 0,0 0-1 0 0,-1 1 0 0 0,0 1 0 0 0,0 0 1 0 0,-1 1-1 0 0,-26-10 0 0 0,-106-24 116 0 0,112 33-57 0 0,-13-2 17 0 0,-1 2 0 0 0,-87-6-1 0 0,-554 15 974 0 0,254 22-958 0 0,-148 2-93 0 0,109-7 0 0 0,319-9 26 0 0,-236 10 98 0 0,263-15-89 0 0,-209 1 36 0 0,90-1-74 0 0,-54-2 60 0 0,197-13-40 0 0,26 2 40 0 0,77 10-51 0 0,1 0-2 0 0,1 0 0 0 0,-1 0 1 0 0,0-1-1 0 0,0 1 1 0 0,1 0-1 0 0,-1-1 0 0 0,0 1 1 0 0,0-1-1 0 0,1 0 1 0 0,-1 0-1 0 0,1 1 1 0 0,-1-1-1 0 0,1 0 0 0 0,-1 0 1 0 0,1 0-1 0 0,-1-1 1 0 0,1 1-1 0 0,-2-2 1 0 0,6 2 73 0 0,103-4-62 0 0,485-4-112 0 0,-291 9 96 0 0,374-1 0 0 0,-427-5 0 0 0,58 0 0 0 0,274 11 0 0 0,-26-12-27 0 0,17 1 66 0 0,-147 11 109 0 0,487 12 172 0 0,-823-14-304 0 0,53 2 44 0 0,-58 0-233 0 0,-6-1-3172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33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6301 377 11520 0 0,'0'-2'86'0'0,"0"0"1"0"0,0 0-1 0 0,-1 1 1 0 0,1-1 0 0 0,-1 0-1 0 0,1 1 1 0 0,-1-1-1 0 0,1 0 1 0 0,-1 1 0 0 0,0-1-1 0 0,0 1 1 0 0,0-1-1 0 0,-1-1 1 0 0,-49-63 8476 0 0,16 45-5512 0 0,22 13-2582 0 0,-31-14-781 0 0,-1 1-1 0 0,-51-16 1 0 0,69 27 209 0 0,-55-15-423 0 0,-132-24 0 0 0,126 31 300 0 0,-237-32 189 0 0,-4 26 232 0 0,-419 37 99 0 0,274 28-142 0 0,112-9-24 0 0,-219 28-105 0 0,176-15 60 0 0,-62-1 236 0 0,-69-4 471 0 0,378-31-684 0 0,-174 5 69 0 0,108-6-114 0 0,-120 0 232 0 0,285-9-119 0 0,1-2 0 0 0,-107-19 0 0 0,163 22-134 0 0,0-1 1 0 0,0 1 0 0 0,0-1 0 0 0,0 1-1 0 0,0-1 1 0 0,0 0 0 0 0,0 0 0 0 0,1 0 0 0 0,-1 0-1 0 0,0 0 1 0 0,-2-3 0 0 0,4 4-40 0 0,-1 0 0 0 0,1 0-1 0 0,0 0 1 0 0,0-1 0 0 0,-1 1 0 0 0,1 0 0 0 0,0 0 0 0 0,0-1 0 0 0,-1 1-1 0 0,1 0 1 0 0,0 0 0 0 0,0-1 0 0 0,0 1 0 0 0,-1 0 0 0 0,1 0 0 0 0,0-1-1 0 0,0 1 1 0 0,0 0 0 0 0,0-1 0 0 0,0 1 0 0 0,0 0 0 0 0,-1-1 0 0 0,1 1-1 0 0,0 0 1 0 0,0-1 0 0 0,0 1 0 0 0,0 0 0 0 0,0-1 0 0 0,0 1 0 0 0,1 0-1 0 0,-1-1 1 0 0,0 1 0 0 0,0 0 0 0 0,0-1 0 0 0,0 1 0 0 0,0 0 0 0 0,0-1-1 0 0,1 1 1 0 0,-1 0 0 0 0,0 0 0 0 0,0-1 0 0 0,0 1 0 0 0,1 0 0 0 0,-1 0-1 0 0,0-1 1 0 0,0 1 0 0 0,1 0 0 0 0,-1 0 0 0 0,0 0 0 0 0,0-1-1 0 0,1 1 1 0 0,0 0 0 0 0,3-3-1 0 0,1 1 0 0 0,1 0 0 0 0,-1 0 0 0 0,0 0 0 0 0,0 1 0 0 0,1 0 0 0 0,-1 0 0 0 0,10-1 0 0 0,2 0 0 0 0,76-10 0 0 0,107 0 0 0 0,-126 10 0 0 0,1700 29 0 0 0,-1364-2 0 0 0,387 29 0 0 0,947 33-236 0 0,-556-100 682 0 0,-946 5-557 0 0,147-5-2201 0 0,-255 8 1029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57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32 348 10592 0 0,'-32'-49'8218'0'0,"56"43"-8122"0"0,39-2-1 0 0,73 3-427 0 0,-55 3 189 0 0,-56 1 116 0 0,281-15-425 0 0,216-21 417 0 0,-76 6 6 0 0,-288 18 31 0 0,241-17-17 0 0,-142 9-60 0 0,-93 7 30 0 0,68-7 69 0 0,71-5 79 0 0,538-26 94 0 0,-559 41-124 0 0,-207 9-73 0 0,26 0-77 0 0,104 10 0 0 0,-193-5 204 0 0,-21 3-34 0 0,5-4-99 0 0,-9 4 65 0 0,-1 0 0 0 0,0 0 0 0 0,-23 5 0 0 0,-47 6 203 0 0,74-15-244 0 0,-124 18 264 0 0,22-4-100 0 0,-218 34 262 0 0,-93 17-2 0 0,118-12-277 0 0,-399 65 256 0 0,-506 81 1015 0 0,1006-163-1246 0 0,-320 52 416 0 0,451-80-497 0 0,-228 39 978 0 0,280-44-997 0 0,0-1-1 0 0,-25 1 0 0 0,524-28-269 0 0,-129 2 48 0 0,516-16-777 0 0,98 19 794 0 0,-909 18 115 0 0,342 3 0 0 0,-227 7 0 0 0,-59-2 0 0 0,186 23 0 0 0,-282-28 0 0 0,1 1 0 0 0,-1 0 0 0 0,16 7 0 0 0,-30-11 0 0 0,1 0 0 0 0,-1 1 0 0 0,0-1 0 0 0,1 0 0 0 0,-1 0 0 0 0,1 0 0 0 0,-1 0 0 0 0,0 1 0 0 0,1-1 0 0 0,-1 0 0 0 0,0 0 0 0 0,1 1 0 0 0,-1-1 0 0 0,0 0 0 0 0,1 1 0 0 0,-1-1 0 0 0,0 0 0 0 0,1 1 0 0 0,-1-1 0 0 0,0 0 0 0 0,0 1 0 0 0,0-1 0 0 0,0 1 0 0 0,1-1 0 0 0,-1 0 0 0 0,0 1 0 0 0,-2 2-1 0 0,-1-1 0 0 0,1 1 1 0 0,-1-1-1 0 0,1 0 0 0 0,-1 0 0 0 0,0-1 0 0 0,0 1 0 0 0,0 0 0 0 0,-4 1 0 0 0,6-3 0 0 0,-11 5 16 0 0,0 0 0 0 0,0-1 0 0 0,0 0 0 0 0,-19 2 0 0 0,-55 5 238 0 0,50-7-171 0 0,-781 70 884 0 0,644-62-915 0 0,-341 16 143 0 0,226-14-83 0 0,68-2-65 0 0,-84 7-48 0 0,145-7 20 0 0,49 1 111 0 0,7 0-34 0 0,80-12-88 0 0,3 0 35 0 0,-30 6 0 0 0,44-4 136 0 0,14-2-144 0 0,20 0-53 0 0,-27-1 23 0 0,405-14-513 0 0,-83 1 290 0 0,737-5-101 0 0,-474 5 64 0 0,-361 4 153 0 0,-42 1 25 0 0,326-21 282 0 0,-353 18-263 0 0,223-33-35 0 0,-363 42 171 0 0,-1-1 0 0 0,0-1 1 0 0,0 0-1 0 0,28-13 0 0 0,-43 17-75 0 0,1 0 1 0 0,-1 0-1 0 0,0 0 0 0 0,1 0 0 0 0,-1 0 1 0 0,0-1-1 0 0,1 1 0 0 0,-1 0 0 0 0,0 0 1 0 0,0 0-1 0 0,1 0 0 0 0,-1-1 0 0 0,0 1 1 0 0,0 0-1 0 0,1 0 0 0 0,-1-1 0 0 0,0 1 1 0 0,0 0-1 0 0,0 0 0 0 0,1-1 0 0 0,-1 1 0 0 0,0 0 1 0 0,0-1-1 0 0,0 1 0 0 0,0 0 0 0 0,0-1 1 0 0,0 1-1 0 0,0 0 0 0 0,0-1 0 0 0,0 1 1 0 0,0 0-1 0 0,0-1 0 0 0,0 1 0 0 0,0 0 1 0 0,0-1-1 0 0,0 1 0 0 0,0 0 0 0 0,0-1 0 0 0,0 1 1 0 0,0 0-1 0 0,0 0 0 0 0,0-1 0 0 0,0 1 1 0 0,-1 0-1 0 0,1-1 0 0 0,-2-1 10 0 0,1 1 1 0 0,-1-1-1 0 0,0 1 0 0 0,1-1 1 0 0,-1 1-1 0 0,0 0 0 0 0,-4-2 1 0 0,-6-3 58 0 0,-22-6 0 0 0,-38-7 9 0 0,-108-14 0 0 0,-80 7 71 0 0,192 20-142 0 0,-539-29-9 0 0,-430 49-3300 0 0,870-5-4591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19895 0 0,'0'0'1515'0'0,"1"-1"-1032"0"0,16-4-432 0 0,0 0 0 0 0,0 0 0 0 0,0 2 0 0 0,0 0 1 0 0,1 1-1 0 0,-1 1 0 0 0,20 1 0 0 0,124 16-3 0 0,-118-11-55 0 0,-37-4 5 0 0,0 1-1 0 0,1-1 0 0 0,-1 1 1 0 0,0 0-1 0 0,0 1 1 0 0,11 5-1 0 0,-14-6 39 0 0,0 0 1 0 0,0 0-1 0 0,0 0 1 0 0,0 1-1 0 0,0-1 0 0 0,0 1 1 0 0,-1-1-1 0 0,1 1 0 0 0,-1 0 1 0 0,1 0-1 0 0,-1 0 1 0 0,1 4-1 0 0,-2-5 30 0 0,0 0-1 0 0,-1 0 1 0 0,0 0-1 0 0,1 0 1 0 0,-1 0-1 0 0,0 0 1 0 0,0 1-1 0 0,0-1 1 0 0,-1 0 0 0 0,1 0-1 0 0,0 0 1 0 0,-1 0-1 0 0,1 0 1 0 0,-1 0-1 0 0,0 0 1 0 0,0 0 0 0 0,-1 2-1 0 0,-3 5 21 0 0,0-1-1 0 0,-9 11 0 0 0,11-15-73 0 0,-13 14 27 0 0,0 0-1 0 0,-1-2 1 0 0,-21 17 0 0 0,-2 0 26 0 0,-47 37-51 0 0,8-8-15 0 0,65-52-61 0 0,0 0 0 0 0,0-1 1 0 0,-18 9-1 0 0,7-5-604 0 0,24-12 520 0 0,0 0 0 0 0,-1 0 1 0 0,1 0-1 0 0,-1-1 0 0 0,1 1 0 0 0,-1-1 1 0 0,0 1-1 0 0,1-1 0 0 0,-1 0 0 0 0,1 1 0 0 0,-1-1 1 0 0,0 0-1 0 0,1 0 0 0 0,-1 0 0 0 0,0 0 1 0 0,1-1-1 0 0,-1 1 0 0 0,1 0 0 0 0,-1-1 0 0 0,0 1 1 0 0,1-1-1 0 0,-1 1 0 0 0,-1-2 0 0 0,2 1-28 0 0,1 0 0 0 0,0 0 0 0 0,0 0 0 0 0,0 0 0 0 0,0 0 0 0 0,-1 0 0 0 0,1 0 0 0 0,1 0 0 0 0,-1 0 0 0 0,0 0 0 0 0,0 0 0 0 0,0 1 0 0 0,0-1 0 0 0,1 0 0 0 0,-1 0 0 0 0,0 0 0 0 0,1 0 0 0 0,-1 0 0 0 0,1-1 0 0 0,1-2-379 0 0,2-7-804 0 0,1 1 0 0 0,0 0 0 0 0,13-17-1 0 0,-14 21 375 0 0,15-20-3191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72 13448 0 0,'38'-22'512'0'0,"-18"11"-32"0"0,25-18 0 0 0,-35 20 3041 0 0,-15 18-1813 0 0,-15 11-1162 0 0,-2 4-259 0 0,11-8-216 0 0,4-5-64 0 0,-1 0-1 0 0,0 0 1 0 0,-13 14-1 0 0,-58 58 298 0 0,55-57-168 0 0,13-14 172 0 0,1 1-1 0 0,0 0 0 0 0,1 1 0 0 0,-14 27 0 0 0,22-38-251 0 0,0 0-1 0 0,0-1 1 0 0,-1 1-1 0 0,2 0 1 0 0,-1 0-1 0 0,0 0 1 0 0,1 0-1 0 0,-1 0 1 0 0,1 0-1 0 0,0 0 1 0 0,0 0-1 0 0,0 0 1 0 0,0 0-1 0 0,0 0 1 0 0,1 0-1 0 0,0 0 1 0 0,-1 0-1 0 0,1 0 1 0 0,0 0-1 0 0,0-1 1 0 0,1 1 0 0 0,-1 0-1 0 0,1-1 1 0 0,-1 1-1 0 0,1-1 1 0 0,0 1-1 0 0,0-1 1 0 0,0 0-1 0 0,2 3 1 0 0,1-1-13 0 0,1 0 1 0 0,0 0-1 0 0,0 0 1 0 0,0-1-1 0 0,0 0 0 0 0,0 0 1 0 0,1-1-1 0 0,-1 0 1 0 0,1 0-1 0 0,-1 0 1 0 0,1-1-1 0 0,7 1 1 0 0,12 1-27 0 0,0-2 1 0 0,0 0-1 0 0,0-2 0 0 0,0-1 1 0 0,-1-1-1 0 0,41-10 0 0 0,-18 2-295 0 0,-9 2-875 0 0,66-24-1 0 0,-42 4-309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18919 0 0,'0'0'1712'0'0,"2"0"-1409"0"0,17-8 239 0 0,0 2 1 0 0,1 0-1 0 0,0 2 1 0 0,0 0-1 0 0,0 1 1 0 0,22 0-1 0 0,-37 3-549 0 0,-1 0 0 0 0,0 1-1 0 0,0 0 1 0 0,0 0 0 0 0,0 0-1 0 0,0 1 1 0 0,0 0 0 0 0,0-1 0 0 0,0 1-1 0 0,0 0 1 0 0,-1 1 0 0 0,1-1-1 0 0,-1 1 1 0 0,0-1 0 0 0,1 1-1 0 0,3 5 1 0 0,0 1-39 0 0,1 0-1 0 0,-1 0 1 0 0,-1 1 0 0 0,10 18-1 0 0,44 101-81 0 0,-54-116 151 0 0,-1 1-1 0 0,0 1 0 0 0,-1-1 1 0 0,-1 1-1 0 0,0-1 0 0 0,-1 1 1 0 0,0 29-1 0 0,-2-22 35 0 0,-2 0 0 0 0,0 0 0 0 0,-1-1 0 0 0,-12 41 0 0 0,10-48-46 0 0,-1-1-1 0 0,0 1 0 0 0,-1-1 1 0 0,-15 23-1 0 0,6-14-64 0 0,-34 37-1 0 0,24-35-98 0 0,0-2 0 0 0,-2 0 0 0 0,0-1 0 0 0,-40 21 0 0 0,44-27-111 0 0,18-11 128 0 0,1 0 0 0 0,-1-1-1 0 0,0 1 1 0 0,1-1 0 0 0,-2-1-1 0 0,1 1 1 0 0,0-1 0 0 0,0 0-1 0 0,-10 2 1 0 0,10-4-230 0 0,1 0 0 0 0,-1 0 1 0 0,1 0-1 0 0,-1-1 0 0 0,-6-1 0 0 0,3-3-4636 0 0,7-3-1495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18367 0 0,'0'0'422'0'0,"-1"1"56"0"0,-2 0-463 0 0,-101 44 1875 0 0,90-37-1626 0 0,-1 0 1 0 0,2 1 0 0 0,-1 1-1 0 0,1 0 1 0 0,-11 12-1 0 0,-1 5-309 0 0,2 1 0 0 0,1 1-1 0 0,1 1 1 0 0,-27 52 0 0 0,41-67 144 0 0,0 0 1 0 0,1 1-1 0 0,1 0 1 0 0,0 0-1 0 0,1 0 1 0 0,1 0 0 0 0,0 1-1 0 0,1-1 1 0 0,1 34-1 0 0,2-37-18 0 0,0 1-1 0 0,1 0 1 0 0,0-1-1 0 0,1 0 0 0 0,0 1 1 0 0,1-1-1 0 0,1 0 1 0 0,0-1-1 0 0,1 1 1 0 0,0-1-1 0 0,1 0 0 0 0,11 15 1 0 0,-11-19-107 0 0,0-1-1 0 0,1 0 1 0 0,0 0 0 0 0,0 0 0 0 0,0-1-1 0 0,1 0 1 0 0,0-1 0 0 0,0 0 0 0 0,0-1 0 0 0,13 5-1 0 0,-6-3-298 0 0,1-1 0 0 0,1-1 0 0 0,-1 0-1 0 0,0-2 1 0 0,23 2 0 0 0,-22-3-523 0 0,0-1 1 0 0,0-1-1 0 0,26-5 0 0 0,-20 2-116 0 0,26-9-1 0 0,17-14-977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13504 0 0,'0'0'1357'0'0,"3"0"-1236"0"0,16-1-26 0 0,0-1-1 0 0,29-7 1 0 0,2-1 208 0 0,229-24 2581 0 0,-262 31-5412 0 0,24-8 0 0 0,-15 3-3221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17359 0 0,'0'0'1980'0'0,"5"0"-1308"0"0,16 3 68 0 0,0-1-1 0 0,0-1 0 0 0,1-2 0 0 0,30-3 0 0 0,-44 3-703 0 0,27 0 270 0 0,59 6-1 0 0,-4 0-732 0 0,-21 0-1633 0 0,-37-2-3330 0 0,1-2-1703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2304 0 0,'0'5'27'0'0,"-1"0"0"0"0,0 1 0 0 0,0-1 0 0 0,0 0 0 0 0,-3 6 1 0 0,2-6 762 0 0,1 0 0 0 0,-1 0 1 0 0,1 0-1 0 0,0 1 1 0 0,0 6-1 0 0,1-2 2965 0 0,1 0 0 0 0,3 15-1 0 0,6 19 2445 0 0,1-1-5806 0 0,12 48-320 0 0,7 31-44 0 0,-14-35-29 0 0,-8-44 0 0 0,7 73 0 0 0,-14 26-843 0 0,-2-113 3 0 0,-1-1 0 0 0,-2 0 1 0 0,-7 28-1 0 0,5-30-6853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19151 0 0,'1'-1'878'0'0,"48"-85"364"0"0,-25 53-1096 0 0,1 1-1 0 0,1 2 0 0 0,1 0 1 0 0,2 2-1 0 0,52-40 0 0 0,-71 60-140 0 0,1 0 0 0 0,0 1 0 0 0,0 1-1 0 0,1 0 1 0 0,-1 1 0 0 0,1 0 0 0 0,1 0 0 0 0,13-2-1 0 0,-17 5 114 0 0,1 1-1 0 0,-1 0 0 0 0,1 0 0 0 0,-1 1 0 0 0,1 0 0 0 0,0 1 1 0 0,-1 0-1 0 0,1 1 0 0 0,-1 0 0 0 0,0 0 0 0 0,17 7 1 0 0,-10-2-19 0 0,0 1 1 0 0,0 0 0 0 0,-1 1-1 0 0,24 19 1 0 0,-13-6-90 0 0,36 40 0 0 0,-58-58-53 0 0,0 1 0 0 0,0 0 0 0 0,0-1-1 0 0,-1 1 1 0 0,1 1 0 0 0,-2-1 0 0 0,1 0-1 0 0,0 1 1 0 0,-1-1 0 0 0,0 1 0 0 0,0 0 0 0 0,-1 0-1 0 0,0 0 1 0 0,0 0 0 0 0,0 0 0 0 0,0 0-1 0 0,-1 0 1 0 0,0 0 0 0 0,-1 0 0 0 0,1 0-1 0 0,-1 0 1 0 0,0 0 0 0 0,0 0 0 0 0,-1 0 0 0 0,-4 11-1 0 0,0-6 28 0 0,-1 1-1 0 0,1-1 0 0 0,-2 0 0 0 0,0 0 0 0 0,0-1 0 0 0,0 0 1 0 0,-2-1-1 0 0,1 1 0 0 0,-1-2 0 0 0,0 1 0 0 0,-1-2 1 0 0,0 1-1 0 0,0-2 0 0 0,-20 10 0 0 0,27-14 17 0 0,-42 20-154 0 0,-85 28-1 0 0,117-46-392 0 0,-42 12-919 0 0,20-9-4617 0 0,20-6-103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 10592 0 0,'0'0'6354'0'0,"-8"-4"-3869"0"0,6 3-2414 0 0,-1 0 0 0 0,1 0 0 0 0,0 1 0 0 0,0-1 0 0 0,-1 1 0 0 0,1-1 0 0 0,0 1 0 0 0,-1 0 0 0 0,1 0 0 0 0,0 0 0 0 0,-1 0 0 0 0,1 0-1 0 0,0 0 1 0 0,-1 1 0 0 0,1 0 0 0 0,0-1 0 0 0,0 1 0 0 0,-1 0 0 0 0,1 0 0 0 0,0 0 0 0 0,0 0 0 0 0,0 0 0 0 0,-3 3 0 0 0,-4 2 95 0 0,0 0 0 0 0,1 1 1 0 0,-14 15-1 0 0,16-16-36 0 0,-6 6 69 0 0,1 0 0 0 0,1 0 0 0 0,0 1 0 0 0,0 1 0 0 0,-9 18 0 0 0,-3 9 362 0 0,14-26-337 0 0,-11 25 1 0 0,10-12-308 0 0,1-1 0 0 0,1 1-1 0 0,1 1 1 0 0,2-1 0 0 0,1 1 0 0 0,0 34 0 0 0,3-54 41 0 0,0 1 0 0 0,1-1-1 0 0,0 1 1 0 0,1-1 0 0 0,0 0 0 0 0,4 11-1 0 0,-2-12-37 0 0,6 0 64 0 0,-8-8 11 0 0,-1 1 0 0 0,1 0 0 0 0,0-1 1 0 0,-1 1-1 0 0,1-1 0 0 0,0 1 0 0 0,0-1 0 0 0,-1 0 0 0 0,1 0 0 0 0,0 0 0 0 0,-1 0 0 0 0,1 0 0 0 0,0 0 0 0 0,0-1 0 0 0,-1 1 0 0 0,1 0 0 0 0,0-1 0 0 0,-1 0 0 0 0,3 0 1 0 0,2-2-34 0 0,-1 0 0 0 0,0-1 1 0 0,10-7-1 0 0,-4 2 13 0 0,-5 4 2 0 0,1-1 1 0 0,-1 0 0 0 0,-1 0-1 0 0,1-1 1 0 0,-1 0 0 0 0,5-8-1 0 0,2-6-80 0 0,9-21 0 0 0,-9 13 110 0 0,-3 0-1 0 0,12-53 1 0 0,-18 69 16 0 0,12-73 315 0 0,-11 62-121 0 0,-3 15 100 0 0,1 1 0 0 0,5-15 0 0 0,-6 20 1379 0 0,-1 16-1165 0 0,2 4-423 0 0,0 0 1 0 0,2 0-1 0 0,0 0 0 0 0,1 0 1 0 0,7 16-1 0 0,-12-32-105 0 0,49 143 399 0 0,-24-57-388 0 0,-20-72-87 0 0,5 29 0 0 0,-2-4-169 0 0,-7-38-290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62 6448 0 0,'-4'11'446'0'0,"3"-8"-411"0"0,0-1-1 0 0,0 1 1 0 0,0 0-1 0 0,1 0 1 0 0,-1 0-1 0 0,0 4 1 0 0,-1 11 1167 0 0,1-15-518 0 0,0-1 0 0 0,1 1 0 0 0,0-1-1 0 0,-1 1 1 0 0,1-1 0 0 0,0 1 0 0 0,0-1 0 0 0,1 4 0 0 0,4 19 5440 0 0,0 0-3382 0 0,-1-7-2506 0 0,2-1-1 0 0,8 21 1 0 0,12 27-1136 0 0,-13-41 502 0 0,-11-22 378 0 0,0 1 0 0 0,-1 0 0 0 0,1 0 0 0 0,-1 0 0 0 0,1 0 0 0 0,-1 0 0 0 0,0 0-1 0 0,0 0 1 0 0,0 4 0 0 0,5 49-164 0 0,-6-53 164 0 0,0 0 0 0 0,0 0 0 0 0,0 1 0 0 0,0-1 0 0 0,0 0 0 0 0,0 0 0 0 0,-2 6 0 0 0,-1 7 3164 0 0,4-25-2997 0 0,0 1 1 0 0,0-1-1 0 0,0 1 0 0 0,1 0 0 0 0,1-1 0 0 0,3-9 0 0 0,26-51 332 0 0,-29 63-430 0 0,8-12 78 0 0,0 1 1 0 0,19-22-1 0 0,-14 18 48 0 0,22-28 132 0 0,51-50 0 0 0,-73 82-1758 0 0,-1 0-1 0 0,24-34 0 0 0,-28 34-282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30 201 10592 0 0,'0'0'818'0'0,"0"2"-532"0"0,-4 19-12 0 0,3-19 982 0 0,8 9 3893 0 0,0-4-5109 0 0,-5-7 120 0 0,0 0-44 0 0,1 0-1 0 0,-1 0 1 0 0,1 0-1 0 0,-1 0 1 0 0,1-1-1 0 0,-1 1 1 0 0,0-1-1 0 0,1 0 1 0 0,-1 0-1 0 0,0 0 1 0 0,0 0-1 0 0,1 0 0 0 0,-1 0 1 0 0,3-3-1 0 0,14-7 897 0 0,-14 6-886 0 0,59-54 384 0 0,-61 57-532 0 0,-1 0-1 0 0,0 0 1 0 0,0 0-1 0 0,0-1 0 0 0,0 1 1 0 0,0-1-1 0 0,0 1 1 0 0,1-5-1 0 0,13-18 36 0 0,-15 22 13 0 0,1 0 1 0 0,-1 0 0 0 0,0 0-1 0 0,0 0 1 0 0,0 0 0 0 0,-1-1-1 0 0,1 1 1 0 0,-1 0 0 0 0,1-1-1 0 0,-1 1 1 0 0,0 0 0 0 0,-1-5-1 0 0,-9-27 196 0 0,2 27-169 0 0,6 6-52 0 0,1 1 0 0 0,-1 0 0 0 0,0-1 0 0 0,0 1 0 0 0,0 0 0 0 0,0 0 0 0 0,0 0 0 0 0,-1 1 0 0 0,1-1 0 0 0,0 0 1 0 0,-4 0-1 0 0,-4-1-1 0 0,9 2 3 0 0,0-1 0 0 0,-1 1 0 0 0,1-1 0 0 0,0 1 0 0 0,-1 0 0 0 0,1 0 0 0 0,0 0 0 0 0,-1 0 0 0 0,1 0 0 0 0,0 0 0 0 0,-1 0-1 0 0,1 0 1 0 0,0 0 0 0 0,-1 0 0 0 0,1 1 0 0 0,-3 0 0 0 0,-8 3 113 0 0,7-3-78 0 0,1 1 1 0 0,-1 0-1 0 0,1 0 1 0 0,-1 0 0 0 0,1 0-1 0 0,0 1 1 0 0,0 0-1 0 0,0-1 1 0 0,0 1-1 0 0,1 1 1 0 0,-1-1 0 0 0,1 1-1 0 0,-1-1 1 0 0,-2 5-1 0 0,-14 23-38 0 0,14-17 59 0 0,0 1 1 0 0,1 1-1 0 0,0-1 0 0 0,2 1 0 0 0,-1-1 0 0 0,2 1 0 0 0,-1 27 1 0 0,3-14 176 0 0,6 40 0 0 0,-4-55-232 0 0,1 0 1 0 0,0 0-1 0 0,1-1 1 0 0,12 25-1 0 0,-11-26-18 0 0,1 0 0 0 0,1-1 0 0 0,0 0 0 0 0,1-1 0 0 0,0 1 0 0 0,0-1 0 0 0,1-1 0 0 0,1 0 0 0 0,12 10 0 0 0,-17-16-1 0 0,-1 1 1 0 0,1-1 0 0 0,1 0-1 0 0,-1-1 1 0 0,0 1 0 0 0,1-1 0 0 0,-1 0-1 0 0,1-1 1 0 0,0 1 0 0 0,-1-1-1 0 0,1 0 1 0 0,0 0 0 0 0,0-1 0 0 0,0 0-1 0 0,0 0 1 0 0,-1 0 0 0 0,1-1-1 0 0,0 0 1 0 0,0 0 0 0 0,0 0 0 0 0,-1-1-1 0 0,8-3 1 0 0,-10 4-16 0 0,0-1 0 0 0,0 0 1 0 0,0-1-1 0 0,-1 1 0 0 0,1 0 0 0 0,0-1 1 0 0,-1 0-1 0 0,0 1 0 0 0,3-5 1 0 0,8-8-101 0 0,10-6-85 0 0,2 2-1 0 0,51-32 0 0 0,-69 46 183 0 0,-5 4 28 0 0,1-2-2 0 0,1 1 0 0 0,0-1 0 0 0,0 1 0 0 0,0 0 0 0 0,1 0 0 0 0,-1 0-1 0 0,0 1 1 0 0,1 0 0 0 0,-1 0 0 0 0,1 0 0 0 0,-1 0 0 0 0,1 1 0 0 0,-1-1-1 0 0,7 1 1 0 0,-10 1 3 0 0,0-1-1 0 0,0 0 0 0 0,-1 1 0 0 0,1-1 1 0 0,0 1-1 0 0,-1-1 0 0 0,1 1 1 0 0,-1-1-1 0 0,1 1 0 0 0,0 0 1 0 0,-1-1-1 0 0,1 1 0 0 0,-1 0 0 0 0,1-1 1 0 0,-1 1-1 0 0,1 1 0 0 0,3 2 77 0 0,-1 0-63 0 0,-3 9-10 0 0,0-1 1 0 0,0-3 2288 0 0,9-18-1656 0 0,70-83 480 0 0,-76 89-1114 0 0,1-1 0 0 0,-1 1 0 0 0,0 0 0 0 0,1 0 0 0 0,-1 0 0 0 0,1 1 0 0 0,0-1 0 0 0,0 1 0 0 0,0 0 0 0 0,0 0 0 0 0,1 0 0 0 0,-1 1 0 0 0,0-1 0 0 0,1 1 0 0 0,-1 0 0 0 0,6 0 0 0 0,-7 0-1 0 0,0 1 0 0 0,1 0 0 0 0,-1 0-1 0 0,1 0 1 0 0,-1 0 0 0 0,0 1 0 0 0,1-1 0 0 0,-1 1 0 0 0,0 0 0 0 0,0 0 0 0 0,1 0 0 0 0,-1 0-1 0 0,0 0 1 0 0,0 1 0 0 0,0 0 0 0 0,0-1 0 0 0,-1 1 0 0 0,1 0 0 0 0,0 0 0 0 0,-1 1 0 0 0,3 2 0 0 0,5 6-33 0 0,4 7-4144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20071 0 0,'0'2'919'0'0,"0"-1"-843"0"0,-1 4 55 0 0,1 0 1 0 0,1 0-1 0 0,-1-1 0 0 0,1 1 0 0 0,-1 0 1 0 0,2 0-1 0 0,-1-1 0 0 0,3 9 0 0 0,17 33 134 0 0,-3 0-1 0 0,-1 2 1 0 0,-3 0-1 0 0,14 88 1 0 0,-20-32-277 0 0,-4-38 25 0 0,5 288 439 0 0,-9-349-452 0 0,3 83 20 0 0,-2-77-14 0 0,1-1-1 0 0,0 1 1 0 0,0 0-1 0 0,1 0 1 0 0,8 17 0 0 0,-6-18-4 0 0,0 0 0 0 0,1 0 1 0 0,0-1-1 0 0,13 16 0 0 0,-15-20-2 0 0,0-1 0 0 0,0 0 0 0 0,1-1 0 0 0,-1 1 0 0 0,1-1 0 0 0,0 0 0 0 0,0 0 0 0 0,0 0-1 0 0,1-1 1 0 0,-1 0 0 0 0,6 2 0 0 0,-3-2-45 0 0,0-1-1 0 0,-1 0 1 0 0,1 0-1 0 0,0-1 1 0 0,-1 0-1 0 0,1 0 1 0 0,0 0-1 0 0,0-1 1 0 0,-1-1-1 0 0,15-3 1 0 0,-13 2-226 0 0,1-1 1 0 0,-1 0-1 0 0,0 0 1 0 0,0-1-1 0 0,0 0 0 0 0,0-1 1 0 0,15-12-1 0 0,5-12-1272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21743 0 0,'2'0'496'0'0,"18"-2"-86"0"0,0-1 0 0 0,0 0 0 0 0,30-11-1 0 0,-14 5-160 0 0,224-57-249 0 0,-73 9-28 0 0,-65 18-4 0 0,-60 20-197 0 0,44-11-1354 0 0,-44 13-533 0 0,-28 8 520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93 21047 0 0,'0'0'962'0'0,"-6"-6"319"0"0,6 4-1252 0 0,0 1-22 0 0,0 1-1 0 0,-1-1 1 0 0,1 1-1 0 0,0-1 1 0 0,0 1-1 0 0,0-1 1 0 0,-1 1 0 0 0,1 0-1 0 0,0-1 1 0 0,-1 1-1 0 0,1-1 1 0 0,0 1-1 0 0,-1-1 1 0 0,1 1-1 0 0,0 0 1 0 0,-1-1 0 0 0,1 1-1 0 0,-1 0 1 0 0,1 0-1 0 0,-1-1 1 0 0,0 1-1 0 0,5-11 1608 0 0,-4 9-1450 0 0,0 1-79 0 0,1-1 1 0 0,-1 1-1 0 0,0-1 1 0 0,1 0-1 0 0,-1 1 1 0 0,1-1 0 0 0,-1 1-1 0 0,1-1 1 0 0,0 1-1 0 0,-1 0 1 0 0,1-1-1 0 0,0 1 1 0 0,0 0-1 0 0,0 0 1 0 0,0-1-1 0 0,0 1 1 0 0,1 0-1 0 0,-1 0 1 0 0,0 0 0 0 0,0 0-1 0 0,1 0 1 0 0,-1 1-1 0 0,0-1 1 0 0,4-1-1 0 0,-3 1-55 0 0,1-1 0 0 0,-1 0-1 0 0,1 0 1 0 0,-1 1 0 0 0,4-5-1 0 0,-5 4-42 0 0,1 1-1 0 0,-1 0 1 0 0,0-1-1 0 0,1 1 1 0 0,0 0-1 0 0,-1 0 1 0 0,1 0 0 0 0,-1 0-1 0 0,1 0 1 0 0,0 0-1 0 0,0 0 1 0 0,-1 1-1 0 0,1-1 1 0 0,0 1-1 0 0,0-1 1 0 0,3 0 0 0 0,-1 2-15 0 0,0-1 0 0 0,-1 1 0 0 0,1-1 0 0 0,0 1 0 0 0,0 0 0 0 0,0 1 0 0 0,-1-1 0 0 0,1 0 0 0 0,0 1 0 0 0,-1 0 0 0 0,1 0 0 0 0,2 3 0 0 0,4 2-54 0 0,-1 0 0 0 0,14 17 0 0 0,-19-19 78 0 0,1 1-1 0 0,-2 0 1 0 0,1 0-1 0 0,0 0 0 0 0,-1 0 1 0 0,-1 0-1 0 0,1 1 1 0 0,-1-1-1 0 0,0 1 1 0 0,0 0-1 0 0,-1-1 1 0 0,1 1-1 0 0,-2 0 1 0 0,1 0-1 0 0,-1 0 1 0 0,0 0-1 0 0,-2 10 0 0 0,-1 8-9 0 0,-2-1-1 0 0,0 0 1 0 0,-14 36-1 0 0,5-25-44 0 0,-25 44 0 0 0,20-42 5 0 0,7-16 15 0 0,-1 0-1 0 0,0 0 0 0 0,-24 27 1 0 0,-56 47 13 0 0,-45 16-607 0 0,74-64-786 0 0,36-28 358 0 0,26-18 825 0 0,1 0-1 0 0,-1 0 1 0 0,0 0 0 0 0,-1 0 0 0 0,1-1-1 0 0,0 1 1 0 0,0-1 0 0 0,0 1-1 0 0,0-1 1 0 0,0 0 0 0 0,-1 0 0 0 0,1 0-1 0 0,-2 0 1 0 0,-6-3-1391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4144 0 0,'0'0'191'0'0,"-2"2"-11"0"0,-6 4 13 0 0,1-1 0 0 0,-2 0 1 0 0,-11 6-1 0 0,-7 4 4578 0 0,1 4 4463 0 0,-5 9-3357 0 0,-40 44-4976 0 0,36-32-1084 0 0,1 1 0 0 0,2 1-1 0 0,-49 89 1 0 0,75-118 209 0 0,1-1 0 0 0,0 1 1 0 0,1-1-1 0 0,0 1 0 0 0,1 0 1 0 0,1 1-1 0 0,0-1 0 0 0,1 1 0 0 0,0-1 1 0 0,1 14-1 0 0,1-20-12 0 0,-1-1 0 0 0,1 1 0 0 0,0-1 0 0 0,1 1 0 0 0,0-1 0 0 0,0 0 0 0 0,0 0 0 0 0,0 0 0 0 0,1 0 0 0 0,0 0 0 0 0,1 0 0 0 0,-1-1 0 0 0,1 0 0 0 0,0 1 0 0 0,0-1 0 0 0,1-1 0 0 0,-1 1 0 0 0,1-1 0 0 0,0 0 0 0 0,1 0 0 0 0,-1 0 0 0 0,11 5 0 0 0,-3-3-7 0 0,0-2 1 0 0,0 1 0 0 0,1-2 0 0 0,-1 0 0 0 0,1 0 0 0 0,0-1 0 0 0,0-1 0 0 0,0 0 0 0 0,0-1 0 0 0,23-3 0 0 0,5-3-69 0 0,-1-2 0 0 0,51-16 1 0 0,-30 3-1064 0 0,-1-2 0 0 0,95-51 0 0 0,-52 18-7046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 14456 0 0,'0'0'3057'0'0,"2"-1"-2313"0"0,10-6 242 0 0,-11 6-768 0 0,0 0 0 0 0,1 0-1 0 0,-1 0 1 0 0,0 1 0 0 0,1-1 0 0 0,-1 0 0 0 0,1 1-1 0 0,-1-1 1 0 0,1 1 0 0 0,0-1 0 0 0,-1 1 0 0 0,1 0-1 0 0,0 0 1 0 0,1-1 0 0 0,-2 14 15 0 0,0-9-206 0 0,0-1-1 0 0,-1 1 1 0 0,0 0 0 0 0,0-1-1 0 0,0 1 1 0 0,0 0-1 0 0,0-1 1 0 0,-1 1 0 0 0,1-1-1 0 0,-1 1 1 0 0,0 0-1 0 0,0-1 1 0 0,-1 0-1 0 0,1 1 1 0 0,-4 5 0 0 0,3-5 84 0 0,-1 1 0 0 0,0 0 0 0 0,0-1 1 0 0,-1 0-1 0 0,1 0 0 0 0,-1 0 0 0 0,0 0 0 0 0,0 0 1 0 0,0-1-1 0 0,-1 0 0 0 0,-6 4 0 0 0,9-6-25 0 0,0 0-1 0 0,0 0 0 0 0,-1 0 1 0 0,1 0-1 0 0,0-1 1 0 0,0 1-1 0 0,-1-1 0 0 0,1 0 1 0 0,0 1-1 0 0,-1-1 0 0 0,1 0 1 0 0,0-1-1 0 0,-1 1 1 0 0,1 0-1 0 0,0-1 0 0 0,-4 0 1 0 0,4 1-60 0 0,1-1 0 0 0,0 1 0 0 0,-1-1 0 0 0,1 1 0 0 0,0-1 0 0 0,0 0 0 0 0,-1 1 0 0 0,1-1 1 0 0,0 0-1 0 0,0 0 0 0 0,0 0 0 0 0,0 0 0 0 0,0 0 0 0 0,0 0 0 0 0,0 0 0 0 0,0 0 0 0 0,0 0 0 0 0,1 0 0 0 0,-1-1 0 0 0,0 1 1 0 0,1 0-1 0 0,-1-1 0 0 0,1 1 0 0 0,-1 0 0 0 0,1-1 0 0 0,0 1 0 0 0,-1-1 0 0 0,1-1 0 0 0,-1 1-26 0 0,0-2 1 0 0,4-11-12 0 0,5-4-2123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9672 0 0,'0'2'748'0'0,"0"10"-80"0"0,-1 0 1 0 0,-3 13 0 0 0,1-9 1757 0 0,3-7-1598 0 0,0 0 0 0 0,1 0 1 0 0,0-1-1 0 0,0 1 0 0 0,1 0 0 0 0,5 16 1 0 0,0 2-458 0 0,-1-7-21 0 0,14 34 0 0 0,-13-37-244 0 0,0 0 0 0 0,7 36 0 0 0,4 13-79 0 0,-5-23 146 0 0,-13-43-148 0 0,0 0 0 0 0,0 0 0 0 0,0 1-1 0 0,0-1 1 0 0,0 0 0 0 0,0 1 0 0 0,0-1 0 0 0,0 0-1 0 0,0 0 1 0 0,0 1 0 0 0,0-1 0 0 0,0 0 0 0 0,0 0-1 0 0,0 1 1 0 0,1-1 0 0 0,-1 0 0 0 0,0 0 0 0 0,0 0-1 0 0,0 1 1 0 0,0-1 0 0 0,1 0 0 0 0,-1 0-1 0 0,0 0 1 0 0,0 1 0 0 0,0-1 0 0 0,1 0 0 0 0,-1 0-1 0 0,0 0 1 0 0,0 0 0 0 0,1 0 0 0 0,-1 0 0 0 0,0 1-1 0 0,0-1 1 0 0,1 0 0 0 0,-1 0 0 0 0,0 0-1 0 0,1 0 1 0 0,-1 0 0 0 0,9-9 389 0 0,4-16-8 0 0,1-12-246 0 0,2 1-1 0 0,1 1 1 0 0,1 0-1 0 0,3 2 1 0 0,0 0 0 0 0,49-55-1 0 0,-59 76-224 0 0,20-15-1 0 0,6-7-307 0 0,-9 11-1621 0 0,-13 11-3784 0 0,-3 2-1489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20 481 11976 0 0,'-11'37'1064'0'0,"6"-21"-848"0"0,5 6-216 0 0,0 0 0 0 0,-4-1 1888 0 0,4 1 343 0 0,0-4 65 0 0,4-5 8 0 0,1 0-1600 0 0,1-4 280 0 0</inkml:trace>
  <inkml:trace contextRef="#ctx0" brushRef="#br0" timeOffset="1">137 4 10136 0 0,'0'0'6487'0'0,"16"6"-3463"0"0,-1-12 16 0 0,-1 3-3472 0 0,-5 3-696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3224 0 0,'0'0'143'0'0,"0"9"534"0"0,0-6 445 0 0,0 0 1 0 0,-1 0-1 0 0,1 0 1 0 0,-1 1-1 0 0,0-1 1 0 0,0 0-1 0 0,0 0 1 0 0,-3 5-1 0 0,-17 24 4505 0 0,6-10-5067 0 0,-18 29 562 0 0,24-39-1024 0 0,-1 2 1 0 0,2-1 0 0 0,0 1 0 0 0,1 1 0 0 0,-6 15-1 0 0,0 8-98 0 0,6-18 0 0 0,-8 36 0 0 0,15-55 0 0 0,0-1 0 0 0,0 1 0 0 0,0-1 0 0 0,0 1 0 0 0,-1-1 0 0 0,1 1 0 0 0,0-1 0 0 0,0 1 0 0 0,0-1 0 0 0,0 1 0 0 0,1-1 0 0 0,-1 1 0 0 0,0-1 0 0 0,0 1 0 0 0,0-1 0 0 0,0 1 0 0 0,0-1 0 0 0,1 1 0 0 0,-1-1 0 0 0,0 0 0 0 0,1 2 0 0 0,11 0 0 0 0,-10-2 0 0 0,0-1 0 0 0,0 1 0 0 0,0 0 0 0 0,0-1 0 0 0,0 1 0 0 0,0-1 0 0 0,0 0 0 0 0,0 0 0 0 0,-1 0 0 0 0,1 0 0 0 0,0 0 0 0 0,-1 0 0 0 0,3-1 0 0 0,20-22 0 0 0,-10 9 0 0 0,-3 3 0 0 0,0 0 0 0 0,-2-1 0 0 0,1 0 0 0 0,-2 0 0 0 0,10-19 0 0 0,13-20 0 0 0,-28 45 1 0 0,-1 5 1 0 0,-1-1 0 0 0,1 0 0 0 0,0 1 0 0 0,0-1 0 0 0,0 1-1 0 0,0 0 1 0 0,4-3 0 0 0,-5 3 214 0 0,1 4-200 0 0,-1 0-1 0 0,0 0 0 0 0,1 0 0 0 0,-1 1 1 0 0,0-1-1 0 0,0 0 0 0 0,0 3 0 0 0,0-3 7 0 0,2 6 29 0 0,0 1 0 0 0,-1-1-1 0 0,0 1 1 0 0,0-1-1 0 0,0 13 1 0 0,-1 46 364 0 0,-1-40-226 0 0,5 70 554 0 0,4 91-152 0 0,-8-166-532 0 0,-2-1 1 0 0,0 1 0 0 0,-1-1 0 0 0,-1 1 0 0 0,-1-1 0 0 0,-1 0-1 0 0,-10 25 1 0 0,11-38-99 0 0,0-1 0 0 0,-1 1 0 0 0,0-1-1 0 0,0 0 1 0 0,0 0 0 0 0,-1-1 0 0 0,0 0-1 0 0,-1 0 1 0 0,1 0 0 0 0,-1-1 0 0 0,-8 5 0 0 0,-5 3-350 0 0,0-2 0 0 0,-42 17 0 0 0,46-22-648 0 0,-1 0 1 0 0,-20 3-1 0 0,-11-2-4682 0 0,9-4-638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16639 0 0,'0'0'1512'0'0,"1"2"-1245"0"0,9 10 104 0 0,0 0 1 0 0,-2 0-1 0 0,1 1 1 0 0,-2 0-1 0 0,1 1 0 0 0,-2 0 1 0 0,0 0-1 0 0,-1 0 1 0 0,0 1-1 0 0,3 20 0 0 0,-5-17-195 0 0,15 117 1144 0 0,-2 20-1188 0 0,-9-95-128 0 0,5 5-4 0 0,-8-45 0 0 0,0 0 0 0 0,1 37 0 0 0,-5 4-42 0 0,0-60-182 0 0,-13-11-872 0 0,11 9 1079 0 0,1-1 0 0 0,-1 0 0 0 0,1 0 0 0 0,0 0 0 0 0,-1 0 0 0 0,1 0 0 0 0,0 0 0 0 0,0 0 0 0 0,1 0 0 0 0,-1-1 0 0 0,0 1 0 0 0,1-3 1 0 0,-5-31-26 0 0,4 23 56 0 0,0-4 26 0 0,0-1 0 0 0,2 1 0 0 0,0 0 0 0 0,1-1 1 0 0,1 1-1 0 0,0 0 0 0 0,1 1 0 0 0,1-1 0 0 0,1 0 1 0 0,0 1-1 0 0,1 0 0 0 0,11-16 0 0 0,-4 4 84 0 0,-10 20 0 0 0,0 1 0 0 0,1-1 0 0 0,-1 1 0 0 0,8-10 0 0 0,-3 5 75 0 0,-5 7 378 0 0,3 12-298 0 0,-4-2-259 0 0,0 1 0 0 0,0-1 0 0 0,0 1 0 0 0,-1-1 0 0 0,0 1 0 0 0,0 0 0 0 0,-1 0 0 0 0,0 0 0 0 0,0 0 0 0 0,0 7 0 0 0,2 7-36 0 0,7 57-173 0 0,-3-41-807 0 0,-2-1 0 0 0,3 67 0 0 0,-8-99-202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8752 0 0,'0'0'673'0'0,"0"2"-437"0"0,-2 28 1183 0 0,1-18 1244 0 0,1 0 0 0 0,0 15 0 0 0,9 26-1088 0 0,-5-36-1349 0 0,-1 0-1 0 0,0 28 1 0 0,-1 121 1556 0 0,1-95-406 0 0,21 115-1 0 0,-20-164-1144 0 0,2 1-1 0 0,9 28 1 0 0,-12-46-220 0 0,-1 0 0 0 0,1 0 0 0 0,0 0 0 0 0,6 7 0 0 0,0 0-29 0 0,-8-11 7 0 0,-1 0 0 0 0,1 0 0 0 0,0 0 0 0 0,0-1 0 0 0,-1 1 0 0 0,1 0-1 0 0,0 0 1 0 0,0-1 0 0 0,0 1 0 0 0,0 0 0 0 0,0-1 0 0 0,0 1 0 0 0,0-1 0 0 0,0 0-1 0 0,0 1 1 0 0,0-1 0 0 0,0 0 0 0 0,1 1 0 0 0,-1-1 0 0 0,0 0 0 0 0,2 0 0 0 0,0 0-28 0 0,0-1 1 0 0,0 1 0 0 0,0-1 0 0 0,0 1 0 0 0,-1-1-1 0 0,1 0 1 0 0,0 0 0 0 0,4-2 0 0 0,-1-1-73 0 0,1 0 0 0 0,0-1 0 0 0,-1 1 0 0 0,0-1 0 0 0,0 0 0 0 0,5-7 0 0 0,3-6-600 0 0,0 0 0 0 0,-2-1 0 0 0,15-31 0 0 0,-9 16-1144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9672 0 0,'0'0'748'0'0,"3"-1"-492"0"0,17-5 840 0 0,95-26 7503 0 0,-66 17-7676 0 0,237-58 2292 0 0,-277 72-3569 0 0,63-15 1079 0 0,-48 9-2955 0 0,-1-2-3386 0 0,-9 1-1714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16871 0 0,'0'0'382'0'0,"2"1"54"0"0,9 12 294 0 0,-9-11-705 0 0,-1 0 0 0 0,1 0 0 0 0,-1 0 0 0 0,1 0 0 0 0,0-1 0 0 0,0 1 0 0 0,-1-1 0 0 0,1 1 0 0 0,1-1 0 0 0,-1 1 0 0 0,3 0 0 0 0,76 34-25 0 0,90 37 0 0 0,-123-57 0 0 0,92 37 0 0 0,-31-15 0 0 0,-3-1 0 0 0,95 49 0 0 0,8 15 0 0 0,-137-65 0 0 0,-6 0 8 0 0,34 16 306 0 0,-84-45-252 0 0,8 3 228 0 0,42 24 0 0 0,-51-25-77 0 0,1-2-1 0 0,0 0 0 0 0,0-1 1 0 0,26 7-1 0 0,0-1 25 0 0,-26-7-155 0 0,0 0-1 0 0,0-2 1 0 0,27 3 0 0 0,63-3-96 0 0,-98-3-6 0 0,-5 0 730 0 0,-2-1-626 0 0,-1 1-84 0 0,1 0 0 0 0,-1 0 0 0 0,1 0 0 0 0,-1 0 0 0 0,0 0 0 0 0,1 0 0 0 0,-1 0 0 0 0,0 0-1 0 0,1 0 1 0 0,-1-1 0 0 0,0 1 0 0 0,1 0 0 0 0,-1 0 0 0 0,0 0 0 0 0,0-1 0 0 0,1 1 0 0 0,-1 0 0 0 0,0 0 0 0 0,0-1 0 0 0,1 1 0 0 0,-1 0 0 0 0,0 0 0 0 0,0-1 0 0 0,0 1 0 0 0,1 0 0 0 0,-1-1 0 0 0,0 1 0 0 0,0 0 0 0 0,0-1 0 0 0,0 1 0 0 0,0 0 0 0 0,0-1 0 0 0,0 1 0 0 0,0-1 0 0 0,0 1 0 0 0,0 0 0 0 0,0-1 0 0 0,0 1 0 0 0,0 0 0 0 0,0-1 0 0 0,0 1 0 0 0,0 0 0 0 0,0-1 0 0 0,-1 0 0 0 0,1 0-6 0 0,-2-19-169 0 0,1 14 183 0 0,1 1-1 0 0,-1 0 0 0 0,0-1 0 0 0,0 1 0 0 0,0 0 1 0 0,-1 0-1 0 0,0-1 0 0 0,0 1 0 0 0,-3-5 0 0 0,-8-13 148 0 0,10 17-68 0 0,-1-1 1 0 0,0 1-1 0 0,0 0 1 0 0,-8-8-1 0 0,-12-15 325 0 0,17 18-165 0 0,-1 2 0 0 0,-11-12-1 0 0,7 10 40 0 0,-15-21-1 0 0,19 22-181 0 0,-1-1 0 0 0,0 2 0 0 0,-16-14 0 0 0,14 15-42 0 0,7 5-37 0 0,0 0 0 0 0,0 0 0 0 0,0 0 0 0 0,0 0 0 0 0,1-1 0 0 0,-5-4 0 0 0,2-3 50 0 0,5 9-62 0 0,0 0 0 0 0,0 0 0 0 0,0 0 0 0 0,0 1 0 0 0,0-1 0 0 0,-1 1 0 0 0,1-1 0 0 0,0 1 0 0 0,-1-1 0 0 0,-2-1 0 0 0,-4-3 27 0 0,6 5-30 0 0,0 0 1 0 0,0 0-1 0 0,0-1 0 0 0,0 1 1 0 0,0 0-1 0 0,1-1 1 0 0,-1 0-1 0 0,0 1 0 0 0,1-1 1 0 0,0 0-1 0 0,-1 0 1 0 0,1 0-1 0 0,0 0 0 0 0,0 0 1 0 0,-1-2-1 0 0,-3-5 44 0 0,-4 0-44 0 0,0 5-26 0 0,10 5 12 0 0,-1-1 0 0 0,1 1 0 0 0,0-1 0 0 0,-1 1 0 0 0,1-1 0 0 0,-1 1 0 0 0,1-1 0 0 0,-1 1 0 0 0,1 0 0 0 0,-1-1 0 0 0,0 1 0 0 0,1 0 0 0 0,-1-1 0 0 0,0 1 0 0 0,1 0 0 0 0,-1 0 0 0 0,0-1 1 0 0,0 1-1 0 0,0 0 0 0 0,0 0 0 0 0,0 1 0 0 0,1 21 18 0 0,-1-19-21 0 0,1 1-8 0 0,-1 0 0 0 0,1 0 0 0 0,0-1 1 0 0,0 1-1 0 0,1 0 0 0 0,0-1 0 0 0,-1 1 0 0 0,1-1 0 0 0,5 7 0 0 0,-4-6 8 0 0,-1 0 0 0 0,1 1 0 0 0,-1-1-1 0 0,0 0 1 0 0,2 8 0 0 0,-4-11 7 0 0,0-1 0 0 0,1 0 0 0 0,-1 0 0 0 0,1 0 0 0 0,-1 0 0 0 0,1 0 0 0 0,-1 0 0 0 0,1 1 0 0 0,-1-1 0 0 0,1 0 0 0 0,0-1 0 0 0,0 1 0 0 0,0 0 0 0 0,-1 0 0 0 0,1 0 0 0 0,0 0 0 0 0,0-1 0 0 0,0 1 0 0 0,0 0 0 0 0,0-1 0 0 0,0 1 0 0 0,1-1 0 0 0,0 1 0 0 0,-1 0 0 0 0,1-1 0 0 0,-1 1 0 0 0,0 0 0 0 0,0-1 0 0 0,1 1 0 0 0,-1 0 0 0 0,0 0 0 0 0,0 0 0 0 0,0 0 0 0 0,0 0 0 0 0,0 0 0 0 0,0 0 0 0 0,0 0 0 0 0,-1 0 0 0 0,1 0 0 0 0,1 2 0 0 0,0 1 0 0 0,0 0 0 0 0,1 0 0 0 0,0 0 0 0 0,0 0 0 0 0,0-1 0 0 0,0 1 0 0 0,1-1 0 0 0,-1 0 0 0 0,1 0 0 0 0,0 0 0 0 0,0-1 0 0 0,6 4 0 0 0,-8-4 0 0 0,21 11 9 0 0,-13-5 73 0 0,-8-7 310 0 0,-3 0-361 0 0,0-1 0 0 0,-1 0 0 0 0,1 0 1 0 0,0 0-1 0 0,0 1 0 0 0,0-1 0 0 0,0 0 0 0 0,0 1 1 0 0,0-1-1 0 0,0 1 0 0 0,0-1 0 0 0,1 1 0 0 0,-1 0 1 0 0,0-1-1 0 0,0 1 0 0 0,0 0 0 0 0,1 0 0 0 0,-2 1 0 0 0,-11 8 296 0 0,4-6-167 0 0,0-1 1 0 0,0-1 0 0 0,-1 1 0 0 0,-17 1-1 0 0,-16 3 71 0 0,-203 49 165 0 0,190-42-576 0 0,-153 47-2108 0 0,174-49 748 0 0,-4-2-68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12 155 10592 0 0,'0'0'818'0'0,"-1"-1"-532"0"0,1 1-288 0 0,-2-2 462 0 0,1-1 1 0 0,0 1 0 0 0,-1 0-1 0 0,1 0 1 0 0,0-1 0 0 0,0 1-1 0 0,-1-6 1 0 0,2 7-189 0 0,0 0 0 0 0,1-1 1 0 0,-1 1-1 0 0,0 0 0 0 0,1-1 0 0 0,-1 1 0 0 0,0 0 0 0 0,1-1 1 0 0,0 1-1 0 0,-1 0 0 0 0,1 0 0 0 0,0 0 0 0 0,-1-1 0 0 0,1 1 1 0 0,0 0-1 0 0,0 0 0 0 0,2-1 0 0 0,5-7-44 0 0,1 1 0 0 0,1 0 1 0 0,-1 1-1 0 0,1 0 0 0 0,0 0 0 0 0,1 1 0 0 0,21-9 1 0 0,-8 7-248 0 0,-1 0 0 0 0,47-9 0 0 0,-54 14 19 0 0,-1 1 0 0 0,1 1 0 0 0,-1 0 0 0 0,1 1 0 0 0,-1 1 0 0 0,1 0 0 0 0,-1 1 0 0 0,1 0 0 0 0,-1 2 0 0 0,0 0 0 0 0,27 11 0 0 0,-36-12 0 0 0,-1 0 0 0 0,0 1 0 0 0,0 0 0 0 0,0 0 0 0 0,0 0 0 0 0,-1 0 0 0 0,1 1 0 0 0,-1 0 0 0 0,-1 0 0 0 0,1 0 0 0 0,-1 0 0 0 0,1 1 0 0 0,-1-1 0 0 0,-1 1 0 0 0,1 0 0 0 0,-1 0 0 0 0,0 0 0 0 0,-1 0 0 0 0,1 0 0 0 0,-1 0 0 0 0,0 1 0 0 0,-1-1 0 0 0,0 0 0 0 0,0 0 0 0 0,0 1 0 0 0,0-1 0 0 0,-3 9 0 0 0,-4 19 35 0 0,-2 0 1 0 0,-1-1-1 0 0,-2 0 0 0 0,-1-1 0 0 0,-1 0 0 0 0,-2-2 0 0 0,-29 44 1 0 0,11-24-129 0 0,19-28-63 0 0,0-1 0 0 0,-23 26-1 0 0,19-28-187 0 0,-4 5-1218 0 0,-51 42 0 0 0,60-57-600 0 0,-1-4-3839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7.2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18431 0 0,'0'0'844'0'0,"-2"1"-20"0"0,-1 1-631 0 0,2-1-176 0 0,0 0 0 0 0,0 0 0 0 0,0 0-1 0 0,-1 0 1 0 0,1 0 0 0 0,-1-1-1 0 0,1 1 1 0 0,0-1 0 0 0,-1 1-1 0 0,1-1 1 0 0,-3 1 0 0 0,3 0 20 0 0,0-1 0 0 0,0 0 0 0 0,1 1 1 0 0,-1-1-1 0 0,1 1 0 0 0,-1-1 0 0 0,0 1 0 0 0,1 0 1 0 0,-1-1-1 0 0,1 1 0 0 0,-1-1 0 0 0,1 1 0 0 0,0 0 1 0 0,-1 0-1 0 0,1-1 0 0 0,0 1 0 0 0,-1 1 1 0 0,-1 1 104 0 0,-5 8-22 0 0,1 0 0 0 0,-1 1 0 0 0,2-1 0 0 0,0 1 1 0 0,0 0-1 0 0,-3 15 0 0 0,3-6-455 0 0,0 1 1 0 0,-2 39-1 0 0,3-11-69 0 0,-1 27 113 0 0,5-68 269 0 0,0 15-101 0 0,4 30 0 0 0,-3-47 127 0 0,0 1 0 0 0,1-1 0 0 0,0 0 0 0 0,0 0 0 0 0,1 0 0 0 0,0 0 0 0 0,0 0 0 0 0,6 8 0 0 0,-2-4 79 0 0,-4-5-22 0 0,1 0 0 0 0,-1 0 0 0 0,1-1 1 0 0,1 0-1 0 0,-1 1 0 0 0,1-2 0 0 0,0 1 0 0 0,0 0 0 0 0,0-1 0 0 0,1 0 0 0 0,-1 0 1 0 0,9 3-1 0 0,0 1 142 0 0,1-2 1 0 0,-1 0-1 0 0,1-1 0 0 0,1-1 1 0 0,-1 0-1 0 0,22 3 1 0 0,-19-7-67 0 0,1 0 1 0 0,0-1 0 0 0,-1 0 0 0 0,0-2 0 0 0,1 0 0 0 0,-1-1-1 0 0,0-1 1 0 0,-1-1 0 0 0,1 0 0 0 0,-1-1 0 0 0,0-1 0 0 0,-1-1-1 0 0,0 0 1 0 0,0-1 0 0 0,27-23 0 0 0,3-3-124 0 0,-29 23-18 0 0,0 0 0 0 0,-2-1 0 0 0,16-16 1 0 0,82-104-2941 0 0,-78 90-4945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3:21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1398 197 17967 0 0,'-3'-2'1387'0'0,"-7"-7"-884"0"0,-1 1 0 0 0,0 0 1 0 0,0 0-1 0 0,-1 1 0 0 0,0 1 0 0 0,-1 0 0 0 0,1 0 0 0 0,-1 1 1 0 0,0 1-1 0 0,0 0 0 0 0,-1 1 0 0 0,-22-2 0 0 0,-209 10-1646 0 0,0 21-746 0 0,191-19 1289 0 0,-216 33-720 0 0,-28 8 2599 0 0,206-30-272 0 0,84-16-854 0 0,6-1-8 0 0,4-1-6 0 0,20-1 26 0 0,25-5-1 0 0,3 0-81 0 0,176-25-66 0 0,64-11-317 0 0,-144 24 120 0 0,793-97-252 0 0,-828 102 505 0 0,63-5 118 0 0,-108 12 0 0 0,12 0 712 0 0,-89 19-629 0 0,4-8-242 0 0,0 0-1 0 0,0 0 0 0 0,-1-1 1 0 0,0 0-1 0 0,0-1 0 0 0,0 1 1 0 0,0-1-1 0 0,-11 2 0 0 0,0 1-1 0 0,-491 161 376 0 0,277-90-497 0 0,-282 134 0 0 0,334-128 158 0 0,-109 56-70 0 0,173-68-13 0 0,114-69 8 0 0,1 0-1 0 0,0 0 1 0 0,-1 0 0 0 0,1 1-1 0 0,0-1 1 0 0,0 0 0 0 0,0 1-1 0 0,1-1 1 0 0,-1 1-1 0 0,-1 4 1 0 0,2-7 4 0 0,1 1 0 0 0,-1 0 1 0 0,1 0-1 0 0,0 0 0 0 0,0 0 0 0 0,-1 0 0 0 0,1 0 1 0 0,0 0-1 0 0,0 0 0 0 0,0 0 0 0 0,0 0 0 0 0,0 0 1 0 0,0 0-1 0 0,0 0 0 0 0,1 0 0 0 0,-1 0 0 0 0,0 0 1 0 0,0 0-1 0 0,1 0 0 0 0,-1 0 0 0 0,1 0 0 0 0,-1 0 1 0 0,1 0-1 0 0,-1-1 0 0 0,1 1 0 0 0,-1 0 0 0 0,1 0 1 0 0,0-1-1 0 0,0 1 0 0 0,-1 0 0 0 0,1-1 0 0 0,0 1 1 0 0,1 0-1 0 0,4 2-57 0 0,0 0 0 0 0,1-1 0 0 0,0 1-1 0 0,-1-1 1 0 0,1-1 0 0 0,10 2 0 0 0,-5-1-2 0 0,15 2-125 0 0,0-1 0 0 0,47-1 0 0 0,56-11-325 0 0,-88 5 349 0 0,1151-136-2097 0 0,-1074 122 3244 0 0,160-44 0 0 0,-277 61-960 0 0,8-1 170 0 0,0-1 0 0 0,-1-1-1 0 0,1 1 1 0 0,-1-2-1 0 0,12-6 1 0 0,-20 11-182 0 0,-1-1 0 0 0,0 1 0 0 0,1 0 1 0 0,-1 0-1 0 0,0 0 0 0 0,1-1 0 0 0,-1 1 0 0 0,0 0 1 0 0,0 0-1 0 0,1-1 0 0 0,-1 1 0 0 0,0 0 0 0 0,0-1 1 0 0,0 1-1 0 0,1 0 0 0 0,-1-1 0 0 0,0 1 0 0 0,0 0 0 0 0,0-1 1 0 0,0 1-1 0 0,0 0 0 0 0,0-1 0 0 0,0 1 0 0 0,0 0 1 0 0,0-1-1 0 0,0 1 0 0 0,0-1 0 0 0,0 1 0 0 0,0 0 1 0 0,0-1-1 0 0,0 1 0 0 0,0 0 0 0 0,0-1 0 0 0,-1 0 12 0 0,1 0-1 0 0,-1 0 1 0 0,0 0-1 0 0,0 0 0 0 0,0 0 1 0 0,1 0-1 0 0,-1 0 1 0 0,0 1-1 0 0,0-1 0 0 0,-2-1 1 0 0,-30-12 25 0 0,-8 2-538 0 0,-57-7 1 0 0,60 12-479 0 0,-21-3-731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66 4608 0 0,'0'0'353'0'0,"1"-9"-218"0"0,-1 6 397 0 0,1 0 1 0 0,0 1-1 0 0,0-1 1 0 0,0 0-1 0 0,0 0 1 0 0,0 1-1 0 0,1-1 1 0 0,-1 1-1 0 0,1-1 1 0 0,0 1-1 0 0,1-3 1 0 0,0 3 149 0 0,0 0 1 0 0,0 0-1 0 0,0 0 1 0 0,0 0-1 0 0,0 1 0 0 0,1-1 1 0 0,-1 1-1 0 0,1 0 1 0 0,5-2-1 0 0,-1 2-566 0 0,-1 0-1 0 0,1 0 1 0 0,-1 0 0 0 0,1 1-1 0 0,-1 0 1 0 0,1 1 0 0 0,-1-1-1 0 0,1 1 1 0 0,-1 1 0 0 0,0 0-1 0 0,1 0 1 0 0,-1 0 0 0 0,0 1-1 0 0,0 0 1 0 0,0 0-1 0 0,-1 1 1 0 0,11 6 0 0 0,7 8-328 0 0,-2 0 0 0 0,0 2 1 0 0,23 25-1 0 0,-39-39 178 0 0,7 8-153 0 0,0 0 1 0 0,-2 1-1 0 0,14 22 0 0 0,-20-30 137 0 0,-1 1 0 0 0,0-1 1 0 0,-1 1-1 0 0,0 0 1 0 0,0 0-1 0 0,-1 0 0 0 0,0 0 1 0 0,0 0-1 0 0,0 17 0 0 0,-2-18 49 0 0,0-1 0 0 0,-1 0 0 0 0,0 0 0 0 0,-1 0 0 0 0,1 0 0 0 0,-1 0 0 0 0,0 0 0 0 0,-1 0 0 0 0,-5 9 0 0 0,-3 3 32 0 0,-21 26 0 0 0,19-28-5 0 0,-22 27 69 0 0,-1-2 1 0 0,-75 64-1 0 0,72-74-272 0 0,-73 44-1 0 0,80-56-341 0 0,20-10-329 0 0,-1 1-3524 0 0,-1-4-1021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44 3224 0 0,'0'0'143'0'0,"0"-2"-3"0"0,-9-40 9720 0 0,3 44-8087 0 0,-2 3-1538 0 0,1 0 0 0 0,0 0 0 0 0,0 1 1 0 0,1 0-1 0 0,0 0 0 0 0,-10 12 1 0 0,-29 47-403 0 0,38-55 237 0 0,-24 38-106 0 0,-84 140 623 0 0,110-177-445 0 0,0 0 0 0 0,0 0 1 0 0,1 0-1 0 0,1 0 0 0 0,-3 15 0 0 0,5-18-12 0 0,0 0 0 0 0,0 0 0 0 0,1-1-1 0 0,0 1 1 0 0,1 0 0 0 0,-1 0-1 0 0,1-1 1 0 0,1 1 0 0 0,2 7-1 0 0,0-3-26 0 0,0 0-1 0 0,1 0 0 0 0,0-1 0 0 0,1 0 1 0 0,1 0-1 0 0,-1 0 0 0 0,2-1 0 0 0,9 11 0 0 0,-4-7-35 0 0,1-1 0 0 0,0 0 0 0 0,1-1-1 0 0,29 18 1 0 0,-34-24-400 0 0,1 0 1 0 0,0-1-1 0 0,0-1 1 0 0,0 1-1 0 0,1-2 0 0 0,-1 0 1 0 0,1 0-1 0 0,21 1 0 0 0,-4-3-6102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10592 0 0,'0'0'964'0'0,"1"-1"-795"0"0,11-6 931 0 0,-5 2 284 0 0,0 0 1 0 0,0 1-1 0 0,1 1 1 0 0,-1-1-1 0 0,16-4 0 0 0,101-9-1 0 0,-21 4-1835 0 0,-91 11 32 0 0,35-9-3151 0 0,-32 7 2067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20127 0 0,'0'0'2022'0'0,"2"-1"-1854"0"0,20-10-135 0 0,-15 8 80 0 0,-1-1 1 0 0,1 2-1 0 0,9-4 0 0 0,90-18 751 0 0,153-15 0 0 0,-180 29-1510 0 0,-32 5-1372 0 0,-3 1-5905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 19807 0 0,'0'0'455'0'0,"-1"-2"61"0"0,0 1-479 0 0,1 0 0 0 0,0 0-1 0 0,-1 0 1 0 0,1 1 0 0 0,0-1 0 0 0,0 0-1 0 0,0 0 1 0 0,0 0 0 0 0,0 0 0 0 0,0 0 0 0 0,0 0-1 0 0,0 0 1 0 0,0 0 0 0 0,0 0 0 0 0,1 0 0 0 0,-1 0-1 0 0,0 0 1 0 0,1 0 0 0 0,-1 0 0 0 0,0 0-1 0 0,1 0 1 0 0,-1 1 0 0 0,1-1 0 0 0,-1 0 0 0 0,1 0-1 0 0,0 0 1 0 0,-1 1 0 0 0,1-1 0 0 0,0 0-1 0 0,0 1 1 0 0,-1-1 0 0 0,1 1 0 0 0,0-1 0 0 0,2 0-1 0 0,0-1-39 0 0,1 0 0 0 0,-1 0 0 0 0,1 0 0 0 0,0 1-1 0 0,-1-1 1 0 0,1 1 0 0 0,0 0 0 0 0,6-1 0 0 0,9 0-13 0 0,1 0 0 0 0,0 2 1 0 0,38 3-1 0 0,-11 2-37 0 0,-29-3 42 0 0,-1 0 0 0 0,25 6-1 0 0,-17-1 8 0 0,29 13-1 0 0,-47-17 19 0 0,0 0 1 0 0,-1 0 0 0 0,1 1 0 0 0,-1 0-1 0 0,0 0 1 0 0,0 1 0 0 0,-1 0-1 0 0,1 0 1 0 0,5 6 0 0 0,-10-8 8 0 0,1 0 1 0 0,0-1-1 0 0,-1 1 0 0 0,1 0 1 0 0,-1 0-1 0 0,0 0 1 0 0,0 0-1 0 0,0 0 1 0 0,-1 0-1 0 0,1 0 0 0 0,-1 1 1 0 0,1-1-1 0 0,-1 0 1 0 0,0 0-1 0 0,0 0 1 0 0,-1 5-1 0 0,0-2 27 0 0,0-1 1 0 0,-1 0-1 0 0,1 0 0 0 0,-1 0 0 0 0,0 0 1 0 0,0 0-1 0 0,0 0 0 0 0,-6 8 0 0 0,1-4-26 0 0,-13 20 46 0 0,-28 29 0 0 0,12-19-166 0 0,-1-2 0 0 0,-72 54 0 0 0,67-59 6 0 0,24-18 32 0 0,-1 0 0 0 0,-25 14 0 0 0,18-12-442 0 0,15-9 260 0 0,1-1 0 0 0,-12 5 0 0 0,19-9-776 0 0,0-1-1 0 0,-1 0 0 0 0,1 0 0 0 0,0-1 0 0 0,0 1 1 0 0,-1 0-1 0 0,-2-1 0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7368 0 0,'0'0'12193'0'0,"-2"0"-11616"0"0,1 1-521 0 0,-1-1 0 0 0,1 0 0 0 0,0 1-1 0 0,-1-1 1 0 0,1 1 0 0 0,0-1 0 0 0,0 1 0 0 0,-1 0-1 0 0,1 0 1 0 0,0-1 0 0 0,0 1 0 0 0,0 0 0 0 0,0 0 0 0 0,-1 1-1 0 0,-18 21-129 0 0,6-7-36 0 0,-4 3 18 0 0,-84 87-234 0 0,86-87 326 0 0,1 0 1 0 0,1 1-1 0 0,-22 42 0 0 0,33-57 76 0 0,1 0 1 0 0,0 1-1 0 0,0-1 1 0 0,0 1-1 0 0,1-1 0 0 0,0 1 1 0 0,0-1-1 0 0,0 1 0 0 0,1 0 1 0 0,0 0-1 0 0,0-1 0 0 0,0 1 1 0 0,1 0-1 0 0,0 0 1 0 0,0-1-1 0 0,3 11 0 0 0,-1-10-14 0 0,-1 0-1 0 0,2-1 1 0 0,-1 1-1 0 0,0-1 1 0 0,1 1 0 0 0,0-1-1 0 0,0 0 1 0 0,1-1-1 0 0,0 1 1 0 0,-1-1-1 0 0,1 0 1 0 0,1 0-1 0 0,-1 0 1 0 0,11 5-1 0 0,4 0-3 0 0,-1-1 1 0 0,1 0-1 0 0,1-2 0 0 0,-1 0 0 0 0,1-1 0 0 0,0-1 0 0 0,0-1 0 0 0,0-1 0 0 0,40-2 1 0 0,-21-2-393 0 0,-1-3 1 0 0,1-1 0 0 0,-1-2-1 0 0,54-18 1 0 0,-29 5-1322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 22319 0 0,'0'0'2236'0'0,"10"0"-2024"0"0,33-3-200 0 0,18 4 87 0 0,-49-2-96 0 0,-1 1-1 0 0,1 0 1 0 0,0 1 0 0 0,-1 0 0 0 0,1 0 0 0 0,-1 2 0 0 0,1-1-1 0 0,17 8 1 0 0,-14-3-4 0 0,-1 2 0 0 0,1 0 1 0 0,-1 0-1 0 0,-1 1 0 0 0,1 1 0 0 0,-2 0 0 0 0,14 15 0 0 0,-4 0 30 0 0,0 1 0 0 0,28 46 0 0 0,-41-58 6 0 0,0 1-1 0 0,-1 0 1 0 0,9 24-1 0 0,-15-34-23 0 0,0 0-1 0 0,-1 0 1 0 0,0 1-1 0 0,0-1 1 0 0,0 1-1 0 0,-1-1 1 0 0,0 1-1 0 0,0-1 1 0 0,0 1-1 0 0,-1-1 1 0 0,0 1 0 0 0,-1-1-1 0 0,-2 8 1 0 0,-1-1-80 0 0,-1 0 0 0 0,-1 0 1 0 0,0 0-1 0 0,-1-1 1 0 0,0 0-1 0 0,-1-1 1 0 0,-18 19-1 0 0,5-8-171 0 0,-1-2 0 0 0,-41 29 1 0 0,37-32 81 0 0,-1-2 0 0 0,0-1 1 0 0,-56 20-1 0 0,64-28 85 0 0,1-1 1 0 0,-28 4-1 0 0,-8 2-1045 0 0,51-10 808 0 0,0 0 1 0 0,0-1-1 0 0,0 1 1 0 0,0-1-1 0 0,0 1 1 0 0,-1-1-1 0 0,1 0 1 0 0,0-1-1 0 0,0 1 0 0 0,0-1 1 0 0,0 0-1 0 0,0 0 1 0 0,0 0-1 0 0,0 0 1 0 0,0-1-1 0 0,-5-3 0 0 0,8 5 206 0 0,0-1 0 0 0,0 1 0 0 0,1-1 0 0 0,-1 1 0 0 0,0-1 0 0 0,1 0 0 0 0,-1 1 0 0 0,0-1 0 0 0,1 0 0 0 0,-1 0 0 0 0,1 1 0 0 0,-1-1 0 0 0,1 0-1 0 0,0 0 1 0 0,-1 0 0 0 0,1 0 0 0 0,-1-1 0 0 0,0-3-215 0 0,0 1 0 0 0,1-1 0 0 0,-1 0 0 0 0,1 0 0 0 0,0-5 0 0 0,6-25-1601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16208 0 0,'0'0'365'0'0,"-2"0"56"0"0,-3 0-345 0 0,-1 1-1 0 0,1-1 1 0 0,0 1-1 0 0,0 0 1 0 0,0 0-1 0 0,0 0 1 0 0,0 1-1 0 0,0 0 1 0 0,0-1-1 0 0,0 2 1 0 0,0-1-1 0 0,1 1 1 0 0,-1 0 0 0 0,1 0-1 0 0,0 0 1 0 0,-6 6-1 0 0,-15 14 202 0 0,1 1-1 0 0,1 1 0 0 0,1 1 1 0 0,1 0-1 0 0,-17 31 1 0 0,20-28-89 0 0,1-3 127 0 0,1 1 0 0 0,-16 37 0 0 0,21-36 123 0 0,2 1 0 0 0,0-1 0 0 0,-5 38 0 0 0,12-49-256 0 0,1 0 0 0 0,0-1-1 0 0,1 1 1 0 0,1 0-1 0 0,0-1 1 0 0,1 1 0 0 0,7 23-1 0 0,-1-14-166 0 0,2 0 0 0 0,1 0 0 0 0,0-2 0 0 0,2 1 0 0 0,28 39 0 0 0,-34-56-123 0 0,-1 0 1 0 0,1 0 0 0 0,0-1-1 0 0,1 1 1 0 0,0-2 0 0 0,11 9-1 0 0,-12-11-498 0 0,0 0 0 0 0,0 0 0 0 0,11 4 0 0 0,-13-7-469 0 0,0 1 1 0 0,1-1-1 0 0,-1 0 1 0 0,0 0 0 0 0,10 0-1 0 0,10-3-5307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19231 0 0,'0'0'1936'0'0,"1"1"-1777"0"0,1 1-157 0 0,0-1 0 0 0,0 0 1 0 0,1 0-1 0 0,-1 0 0 0 0,0 0 0 0 0,1 0 0 0 0,-1 0 1 0 0,0-1-1 0 0,1 1 0 0 0,-1-1 0 0 0,1 0 0 0 0,-1 0 1 0 0,1 0-1 0 0,-1 0 0 0 0,0 0 0 0 0,1 0 0 0 0,3-1 1 0 0,10-2 17 0 0,21-7 1 0 0,-33 9-21 0 0,71-18-255 0 0,1 3 0 0 0,86-6 0 0 0,-114 19-419 0 0,-30 3-1228 0 0,0-2-1 0 0,34-6 1 0 0,-49 7 193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10592 0 0,'1'1'4496'0'0,"1"1"-4124"0"0,1-1 1 0 0,-1 1-1 0 0,1-1 1 0 0,-1 0 0 0 0,1 0-1 0 0,0 0 1 0 0,0 0-1 0 0,-1 0 1 0 0,1-1 0 0 0,0 1-1 0 0,3-1 1 0 0,35 0-347 0 0,-20 0 294 0 0,105-5-82 0 0,56-12-1292 0 0,-151 12-180 0 0,3 1-70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18975 0 0,'-5'33'1534'0'0,"3"-28"-1460"0"0,1 1 1 0 0,0 0 0 0 0,0-1-1 0 0,1 1 1 0 0,-1 0 0 0 0,1 0-1 0 0,1 6 1 0 0,3 8 527 0 0,8 23 1 0 0,3 7 93 0 0,1 17-695 0 0,21 102 38 0 0,-28-110 357 0 0,1 77 0 0 0,-10-83-291 0 0,0 48 162 0 0,-2-83-660 0 0,0-1 1 0 0,-1 0-1 0 0,-9 32 1 0 0,9-40 65 0 0,2-4-996 0 0,-1 0 1 0 0,0 0 0 0 0,0 0 0 0 0,-4 5-1 0 0,-3 4-5451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6912 0 0,'0'0'528'0'0,"1"-1"-342"0"0,22-48 4993 0 0,-2 3 2015 0 0,-12 30-6778 0 0,1 1-1 0 0,0 1 0 0 0,1 0 0 0 0,17-17 1 0 0,56-46-464 0 0,-79 73 75 0 0,5-4-17 0 0,-1 1 1 0 0,2 0-1 0 0,-1 0 0 0 0,1 1 0 0 0,13-6 0 0 0,-18 10 60 0 0,0-1 0 0 0,1 1 0 0 0,-1 0 0 0 0,1 1 0 0 0,-1 0 0 0 0,1 0 0 0 0,0 0 0 0 0,-1 0 1 0 0,1 1-1 0 0,0 1 0 0 0,9 0 0 0 0,3 4-12 0 0,-1 0 1 0 0,1 2 0 0 0,-1 0-1 0 0,0 1 1 0 0,-1 0 0 0 0,0 2-1 0 0,0 0 1 0 0,-1 1 0 0 0,25 21-1 0 0,-34-24-106 0 0,0 0 0 0 0,-1 0 0 0 0,0 0 0 0 0,0 0 0 0 0,-1 1 0 0 0,0 0 0 0 0,7 16 0 0 0,-12-23 48 0 0,1 0 1 0 0,-1 0-1 0 0,1 1 0 0 0,-1-1 0 0 0,0 0 0 0 0,0 0 0 0 0,0 0 0 0 0,0 0 0 0 0,0 0 1 0 0,0 0-1 0 0,-1 1 0 0 0,1-1 0 0 0,-1 0 0 0 0,0 0 0 0 0,1 0 0 0 0,-1 0 0 0 0,0 0 1 0 0,0 0-1 0 0,0-1 0 0 0,0 1 0 0 0,-1 0 0 0 0,1 0 0 0 0,-2 1 0 0 0,-4 5-3 0 0,0-1-1 0 0,0 0 0 0 0,-13 9 0 0 0,1-1-92 0 0,-1-2-1 0 0,0 0 0 0 0,-25 11 1 0 0,23-14-152 0 0,-16 8-847 0 0,-58 20 0 0 0,70-29 45 0 0,-17 4-5191 0 0,22-8 609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 13448 0 0,'0'0'1974'0'0,"-2"-1"-1411"0"0,-1 0-396 0 0,1 0 1 0 0,-1 1 0 0 0,0-1-1 0 0,0 1 1 0 0,0-1 0 0 0,1 1-1 0 0,-1 0 1 0 0,0 0 0 0 0,0 0-1 0 0,0 1 1 0 0,0-1 0 0 0,1 1-1 0 0,-5 1 1 0 0,-3 1 151 0 0,0 1 1 0 0,-13 7 0 0 0,7-2 4 0 0,9-6-182 0 0,0 1 1 0 0,1 1-1 0 0,0-1 0 0 0,-11 11 0 0 0,-8 6 355 0 0,-5 2-17 0 0,1 2 0 0 0,1 1 0 0 0,-26 31 0 0 0,47-48-444 0 0,0 1 0 0 0,-9 18 1 0 0,-5 8-42 0 0,14-26 5 0 0,1 0 0 0 0,1 0 0 0 0,0 1 0 0 0,-4 11 0 0 0,2-6 0 0 0,5-9 23 0 0,0 0-1 0 0,1 0 0 0 0,0 0 0 0 0,0 1 1 0 0,1-1-1 0 0,0 0 0 0 0,1 12 1 0 0,0 5 52 0 0,-1-17-69 0 0,0-2-6 0 0,0 1 1 0 0,0-1-1 0 0,1 0 0 0 0,0 0 1 0 0,0 1-1 0 0,0-1 1 0 0,1 0-1 0 0,0 0 0 0 0,0 0 1 0 0,2 4-1 0 0,-3-7 0 0 0,-1-1 0 0 0,1 0 0 0 0,-1 1 0 0 0,1-1 0 0 0,0 0 0 0 0,0 0 0 0 0,-1 0 0 0 0,1 0 0 0 0,0 0 0 0 0,0 1 0 0 0,0-1 0 0 0,0-1 0 0 0,0 1 0 0 0,2 1 0 0 0,9-1 0 0 0,-9-1 0 0 0,1 0 0 0 0,-1 0 0 0 0,1 0 0 0 0,0 0 0 0 0,-1-1 0 0 0,1 1 0 0 0,0-1 0 0 0,-1 0 0 0 0,1 0 0 0 0,-1-1 0 0 0,1 1 0 0 0,-1-1 0 0 0,1 1 0 0 0,-1-1 0 0 0,0 0 0 0 0,0 0 0 0 0,5-5 0 0 0,2-1 0 0 0,-4 3 0 0 0,0 0 0 0 0,-1 0 0 0 0,0-1 0 0 0,0 0 0 0 0,8-12 0 0 0,1-2 0 0 0,16-20 0 0 0,-22 29 0 0 0,0 0 0 0 0,0-1 0 0 0,-1 1 0 0 0,0-2 0 0 0,-1 1 0 0 0,-1-1 0 0 0,5-16 0 0 0,-4 13 0 0 0,43-106 0 0 0,-36 89 38 0 0,-6 12 866 0 0,-6 20-875 0 0,7-12 0 0 0,-8 12-12 0 0,0 1 0 0 0,1-1 0 0 0,-1 1 0 0 0,0-1 0 0 0,1 1-1 0 0,-1-1 1 0 0,1 1 0 0 0,-1-1 0 0 0,0 1 0 0 0,1-1 0 0 0,-1 1 0 0 0,1 0 0 0 0,-1-1-1 0 0,1 1 1 0 0,-1 0 0 0 0,1-1 0 0 0,0 1 0 0 0,-1 0 0 0 0,1 0 0 0 0,-1 0 0 0 0,1-1-1 0 0,0 1 1 0 0,-1 0 0 0 0,1 0 0 0 0,-1 0 0 0 0,1 0 0 0 0,0 0 0 0 0,0 0-1 0 0,0 1-6 0 0,0-1-1 0 0,0 1 0 0 0,-1 0 1 0 0,1 0-1 0 0,0-1 0 0 0,-1 1 1 0 0,1 0-1 0 0,-1 0 1 0 0,1 0-1 0 0,-1-1 0 0 0,1 1 1 0 0,-1 0-1 0 0,0 0 0 0 0,1 0 1 0 0,-1 0-1 0 0,0 0 0 0 0,0 0 1 0 0,0 1-1 0 0,16 94 546 0 0,-1 26 346 0 0,-1-4-685 0 0,-7-65-148 0 0,-6-35-44 0 0,6 21 1 0 0,-5-27-119 0 0,0 1-1 0 0,-1 1 0 0 0,-1 14 1 0 0,0-26-216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18199 0 0,'3'15'511'0'0,"-1"0"-1"0"0,0 0 0 0 0,-1 22 0 0 0,-1-22-314 0 0,0 0 0 0 0,1 0-1 0 0,5 20 1 0 0,0-6 389 0 0,-4-17-701 0 0,1-1-1 0 0,7 21 1 0 0,-6-19-313 0 0,1-1 0 0 0,-2 2 0 0 0,3 14 0 0 0,-6-25 312 0 0,0 0-1 0 0,0 1 0 0 0,0-1 0 0 0,0 0 0 0 0,-2 7 0 0 0,0 9 121 0 0,0-12 674 0 0,0-7 1338 0 0,1 0-1917 0 0,1-1 0 0 0,-1 1 0 0 0,1-1 0 0 0,0 1 0 0 0,-1-1 0 0 0,1 1 0 0 0,0-1 0 0 0,0 1 0 0 0,-1-1 0 0 0,1 1 0 0 0,0-1 0 0 0,0 0 0 0 0,0 1 0 0 0,0-1 0 0 0,0 1 0 0 0,0-1 0 0 0,0 0 0 0 0,0-3 67 0 0,1 1 0 0 0,-1-1 0 0 0,1 1 0 0 0,0-1 0 0 0,3-5 0 0 0,2-7 49 0 0,-2 1 1 0 0,1 1 0 0 0,1 1 0 0 0,0-1 0 0 0,1 1 0 0 0,1 0 0 0 0,11-15 0 0 0,-16 23-154 0 0,3-2-7 0 0,-1 0 0 0 0,1 0 0 0 0,9-7 0 0 0,7-8 32 0 0,-4 3 28 0 0,1 1 0 0 0,1 0 0 0 0,22-14 0 0 0,18-12-1315 0 0,-57 41 471 0 0,1 0 0 0 0,-1-1-1 0 0,0 1 1 0 0,0-1 0 0 0,0 1 0 0 0,-1-1 0 0 0,1 0 0 0 0,-1 0-1 0 0,0 0 1 0 0,2-6 0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35 226 16096 0 0,'0'0'1231'0'0,"0"2"-843"0"0,1-1-389 0 0,0 0 0 0 0,-1 0 0 0 0,1 0-1 0 0,0 0 1 0 0,-1 0 0 0 0,1 0 0 0 0,0-1-1 0 0,0 1 1 0 0,0 0 0 0 0,0 0 0 0 0,0-1-1 0 0,0 1 1 0 0,0 0 0 0 0,0-1 0 0 0,0 1-1 0 0,0-1 1 0 0,0 1 0 0 0,0-1 0 0 0,0 0-1 0 0,0 1 1 0 0,1-1 0 0 0,-1 0-1 0 0,2 0 1 0 0,0 0-103 0 0,0 0 0 0 0,0 0 1 0 0,0-1-1 0 0,-1 1 0 0 0,1-1 0 0 0,5-1 0 0 0,13-3-353 0 0,-19 5 358 0 0,-1-1 107 0 0,1 0 0 0 0,0 1 0 0 0,0-1 0 0 0,0 1-1 0 0,0-1 1 0 0,0 1 0 0 0,0 0 0 0 0,4 0 0 0 0,-5 0 34 0 0,1 0 1 0 0,-1 0-1 0 0,1 0 1 0 0,-1 0 0 0 0,0 0 0 0 0,1 0-1 0 0,-1 0 1 0 0,1 0 0 0 0,-1-1 0 0 0,0 1 0 0 0,1-1-1 0 0,-1 1 1 0 0,0-1 0 0 0,1 1 0 0 0,-1-1-1 0 0,0 0 1 0 0,0 0 0 0 0,0 1 0 0 0,0-1-1 0 0,2-2 1 0 0,0 1 243 0 0,1-1 0 0 0,-1 1 0 0 0,1 0 0 0 0,-1 0 1 0 0,9-3-1 0 0,-8 3-49 0 0,1 0 0 0 0,-1-1 0 0 0,0 1 0 0 0,0-1 0 0 0,5-3 0 0 0,1-3 199 0 0,-5 5-381 0 0,0 1 0 0 0,-1-1 0 0 0,0 0 0 0 0,1-1 1 0 0,-1 1-1 0 0,-1-1 0 0 0,1 0 0 0 0,-1 0 1 0 0,0 0-1 0 0,0 0 0 0 0,3-8 0 0 0,5-10-121 0 0,-9 20 20 0 0,0 1 0 0 0,-1-1 0 0 0,1 1 0 0 0,-1-1 0 0 0,0 0 0 0 0,0 0 0 0 0,0 0 0 0 0,0 0 0 0 0,1-3 0 0 0,-2 4 99 0 0,-9-17 421 0 0,7 13-427 0 0,0 4 18 0 0,-1-1 0 0 0,1 1 0 0 0,-1 0-1 0 0,1 0 1 0 0,-1 0 0 0 0,0 1-1 0 0,1-1 1 0 0,-1 0 0 0 0,0 1 0 0 0,0 0-1 0 0,-6-2 1 0 0,-2-1-50 0 0,5 2-19 0 0,0 1 0 0 0,1-1 0 0 0,-1 2-1 0 0,0-1 1 0 0,0 1 0 0 0,0 0-1 0 0,0 0 1 0 0,0 0 0 0 0,1 1 0 0 0,-1 0-1 0 0,0 0 1 0 0,0 0 0 0 0,1 1 0 0 0,-7 2-1 0 0,3 1 5 0 0,3-3 0 0 0,1 1 0 0 0,-1 0 0 0 0,1 0 0 0 0,0 0 0 0 0,0 1 0 0 0,-9 8 0 0 0,13-11 1 0 0,-6 6 9 0 0,0 1-1 0 0,0 0 1 0 0,0 0-1 0 0,1 1 1 0 0,1 0 0 0 0,-8 15-1 0 0,3 4 215 0 0,2 0-1 0 0,1 1 1 0 0,2-1-1 0 0,1 1 0 0 0,1 1 1 0 0,0 35-1 0 0,3-48-128 0 0,1 0-1 0 0,0-1 0 0 0,1 1 1 0 0,9 30-1 0 0,-9-38-137 0 0,0-3 24 0 0,0 1 0 0 0,0-1 0 0 0,0 0 0 0 0,6 10 0 0 0,-7-14-35 0 0,0-1 0 0 0,0 1 0 0 0,1 0 0 0 0,-1-1 0 0 0,0 1 0 0 0,1-1 0 0 0,0 1 1 0 0,-1-1-1 0 0,1 0 0 0 0,0 0 0 0 0,0 0 0 0 0,-1 0 0 0 0,1 0 0 0 0,0 0 1 0 0,0 0-1 0 0,0-1 0 0 0,0 1 0 0 0,0-1 0 0 0,3 1 0 0 0,-1-1-11 0 0,0 0-1 0 0,0 0 1 0 0,0 0 0 0 0,0 0-1 0 0,-1-1 1 0 0,1 0-1 0 0,0 0 1 0 0,-1 0-1 0 0,1 0 1 0 0,0-1-1 0 0,6-3 1 0 0,3-3-230 0 0,21-16-1 0 0,-5 4-249 0 0,1 1-25 0 0,-16 10 415 0 0,-1 0 1 0 0,1 1-1 0 0,0 1 1 0 0,17-6-1 0 0,-10 5 38 0 0,10-3 79 0 0,-29 10 58 0 0,0 1 1 0 0,0-1-1 0 0,0 1 0 0 0,1 0 0 0 0,-1 0 0 0 0,0 0 0 0 0,0 0 0 0 0,0 0 1 0 0,0 0-1 0 0,0 0 0 0 0,4 2 0 0 0,4 2 144 0 0,-5-3-27 0 0,0 1 1 0 0,0 0 0 0 0,-1 0 0 0 0,1 0-1 0 0,-1 0 1 0 0,0 1 0 0 0,6 4-1 0 0,-8-4-66 0 0,0 0-1 0 0,0 0 1 0 0,0 0-1 0 0,-1 0 1 0 0,1 0-1 0 0,-1 0 1 0 0,0 0 0 0 0,0 0-1 0 0,1 7 1 0 0,4 8-73 0 0,-2-6 2 0 0,-3-4 32 0 0,-1-6 512 0 0,5-12-77 0 0,6-8-100 0 0,-9 13-285 0 0,1 0 1 0 0,1 0-1 0 0,-1 0 1 0 0,1 0-1 0 0,-1 1 0 0 0,7-6 1 0 0,23-22-50 0 0,-19 17-7 0 0,26-21 0 0 0,-31 30-26 0 0,0 0 0 0 0,0 0 0 0 0,12-6 0 0 0,-15 10 0 0 0,-1 0 0 0 0,1 1 0 0 0,0-1 0 0 0,-1 1 0 0 0,1 0 0 0 0,0 1 0 0 0,9-1 0 0 0,-9 1-28 0 0,0 1 1 0 0,-1-1-1 0 0,1 1 0 0 0,-1 0 0 0 0,1 1 0 0 0,-1-1 0 0 0,1 1 0 0 0,9 5 1 0 0,-8-4-190 0 0,-6-3 170 0 0,0 0-1 0 0,0 0 1 0 0,0 1 0 0 0,0-1 0 0 0,0 1 0 0 0,0-1 0 0 0,0 1 0 0 0,0-1 0 0 0,-1 1-1 0 0,1 0 1 0 0,0-1 0 0 0,0 1 0 0 0,0 0 0 0 0,-1 0 0 0 0,1-1 0 0 0,0 1-1 0 0,0 2 1 0 0,0-2-959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22319 0 0,'0'0'506'0'0,"0"2"71"0"0,2 8-333 0 0,0 0 1 0 0,0-1-1 0 0,1 1 1 0 0,7 14-1 0 0,-3-6-101 0 0,14 33-89 0 0,6 17 28 0 0,19 56-159 0 0,-32-90 66 0 0,21 46 95 0 0,8 19 187 0 0,46 172 876 0 0,-74-226-1113 0 0,9 32 6 0 0,-22-68-131 0 0,1-1 0 0 0,-1 0 1 0 0,1-1-1 0 0,1 1 0 0 0,8 14 0 0 0,-10-19 13 0 0,1 0-1 0 0,-1 0 1 0 0,1 0 0 0 0,0 0-1 0 0,0-1 1 0 0,0 1 0 0 0,4 2-1 0 0,-6-4 60 0 0,0-1-1 0 0,0 0 1 0 0,0 1-1 0 0,0-1 1 0 0,-1 0-1 0 0,1 1 1 0 0,0-1-1 0 0,0 0 1 0 0,0 0-1 0 0,0 0 1 0 0,0 0-1 0 0,0 0 0 0 0,0 0 1 0 0,0 0-1 0 0,0 0 1 0 0,0 0-1 0 0,1-1 1 0 0,2 1-40 0 0,1-1-6 0 0,-1 1 1 0 0,0 0-1 0 0,1-1 1 0 0,-1 0 0 0 0,0 0-1 0 0,0 0 1 0 0,1-1-1 0 0,-1 1 1 0 0,0-1-1 0 0,0 0 1 0 0,-1 0 0 0 0,5-3-1 0 0,0-1-621 0 0,-1 0-1 0 0,0-1 0 0 0,0 1 1 0 0,9-13-1 0 0,4-6-6827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22663 0 0,'0'0'1099'0'0,"2"0"-482"0"0,19-1-509 0 0,-1 0-1 0 0,0-2 0 0 0,27-6 1 0 0,61-23 169 0 0,-40 12-220 0 0,88-21-8 0 0,126-40-56 0 0,-168 42-3223 0 0,-75 26-4749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 22895 0 0,'0'0'2291'0'0,"3"-1"-2099"0"0,10 0-131 0 0,0 0 0 0 0,1 0 0 0 0,-1 1-1 0 0,1 1 1 0 0,24 4 0 0 0,66 20 51 0 0,-97-23-98 0 0,1-1 0 0 0,0 1 0 0 0,-1 1 0 0 0,1 0 0 0 0,-1 0 0 0 0,0 0 0 0 0,0 1 0 0 0,0 0 0 0 0,7 6 0 0 0,-12-8-7 0 0,1 0-1 0 0,-1 0 0 0 0,0 0 0 0 0,1 1 1 0 0,-1-1-1 0 0,0 1 0 0 0,-1-1 1 0 0,1 1-1 0 0,0 0 0 0 0,-1 0 1 0 0,0 0-1 0 0,1 0 0 0 0,-1 0 1 0 0,0 0-1 0 0,-1 0 0 0 0,1 0 0 0 0,0 0 1 0 0,-1 0-1 0 0,0 1 0 0 0,0-1 1 0 0,0 0-1 0 0,0 0 0 0 0,0 0 1 0 0,-1 1-1 0 0,0 3 0 0 0,-2 3-3 0 0,0-1-1 0 0,-1 0 1 0 0,0 0 0 0 0,-1 0-1 0 0,-10 16 1 0 0,-35 39 14 0 0,31-41 20 0 0,-13 14-26 0 0,-20 27-12 0 0,-64 74 59 0 0,27-34-214 0 0,81-94-353 0 0,-1 0 1 0 0,0 0 0 0 0,0-1 0 0 0,-1 0 0 0 0,-14 10-1 0 0,20-17-493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20127 0 0,'0'0'1826'0'0,"-6"6"-1468"0"0,-18 10 821 0 0,-16 19 231 0 0,23-22-1358 0 0,0 2-1 0 0,1 0 0 0 0,-17 21 1 0 0,-31 35 85 0 0,52-57-35 0 0,-30 44 363 0 0,38-51-368 0 0,1-1-1 0 0,-1 1 1 0 0,1 0 0 0 0,1 0-1 0 0,-1 0 1 0 0,1 0 0 0 0,-2 12-1 0 0,4-15-50 0 0,0 0-1 0 0,0 0 1 0 0,0 0 0 0 0,1 0-1 0 0,-1 0 1 0 0,1 0 0 0 0,0 0-1 0 0,0 0 1 0 0,1 0-1 0 0,-1-1 1 0 0,1 1 0 0 0,0 0-1 0 0,0-1 1 0 0,0 1 0 0 0,0-1-1 0 0,5 5 1 0 0,-2-1 1 0 0,1-1 0 0 0,0-1-1 0 0,0 1 1 0 0,1-1 0 0 0,-1 0 0 0 0,1-1 0 0 0,11 6 0 0 0,-3-3-16 0 0,0-1 0 0 0,1 0 1 0 0,0-1-1 0 0,0-1 0 0 0,0-1 1 0 0,1 0-1 0 0,-1-1 0 0 0,1-1 1 0 0,28-1-1 0 0,-17-2-211 0 0,0-2 1 0 0,0 0-1 0 0,0-2 0 0 0,-1-1 0 0 0,27-11 1 0 0,6-9-1144 0 0,-2-7-364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14600 0 0,'0'0'1621'0'0,"2"0"-1268"0"0,31-14 1042 0 0,-15 3-1303 0 0,-16 9 142 0 0,0 2-106 0 0,-1-1-50 0 0,1 0 0 0 0,0 0 0 0 0,-1 0-1 0 0,1 0 1 0 0,-1 0 0 0 0,1 0-1 0 0,-1-1 1 0 0,1 1 0 0 0,-1 0 0 0 0,0-1-1 0 0,0 1 1 0 0,0-1 0 0 0,2-2-1 0 0,10-4 632 0 0,-8 6-482 0 0,-5 1-164 0 0,0 1-1 0 0,1 0 0 0 0,-1-1 0 0 0,1 1 0 0 0,-1 0 0 0 0,1 0 0 0 0,-1-1 0 0 0,1 1 0 0 0,-1 0 1 0 0,1 0-1 0 0,-1 0 0 0 0,1 0 0 0 0,-1 0 0 0 0,1 0 0 0 0,-1 0 0 0 0,1 0 0 0 0,-1 0 1 0 0,1 0-1 0 0,0 0 0 0 0,0 1-39 0 0,0 0 0 0 0,0-1 0 0 0,0 1 0 0 0,0 0 0 0 0,0 0 0 0 0,-1 0 0 0 0,1 0 0 0 0,0 0 0 0 0,-1 0 0 0 0,1 0-1 0 0,-1 0 1 0 0,1 1 0 0 0,-1-1 0 0 0,1 0 0 0 0,-1 0 0 0 0,0 0 0 0 0,1 3 0 0 0,-1 1-17 0 0,1-1-1 0 0,-1 1 0 0 0,0 0 1 0 0,0-1-1 0 0,-1 1 0 0 0,1-1 1 0 0,-1 1-1 0 0,0 0 0 0 0,0-1 1 0 0,-1 0-1 0 0,-2 6 0 0 0,-1-1-5 0 0,-1-3 66 0 0,0-1 0 0 0,-1 0-1 0 0,-10 7 1 0 0,14-10-9 0 0,2-2 19 0 0,0 1 0 0 0,-1-1-1 0 0,1 0 1 0 0,0 0-1 0 0,0 0 1 0 0,-1 1-1 0 0,1-1 1 0 0,0-1 0 0 0,0 1-1 0 0,-1 0 1 0 0,1 0-1 0 0,0 0 1 0 0,0-1 0 0 0,-1 1-1 0 0,1 0 1 0 0,0-1-1 0 0,0 1 1 0 0,0-1 0 0 0,-2 0-1 0 0,2 0-43 0 0,0 0-1 0 0,0 0 0 0 0,1 0 0 0 0,-1 0 1 0 0,0 0-1 0 0,0 0 0 0 0,1 0 1 0 0,-1 0-1 0 0,0-1 0 0 0,1 1 1 0 0,-1 0-1 0 0,1 0 0 0 0,0 0 0 0 0,-1-1 1 0 0,1 1-1 0 0,0 0 0 0 0,0-1 1 0 0,0 1-1 0 0,0 0 0 0 0,0 0 0 0 0,0-1 1 0 0,0 1-1 0 0,1-2 0 0 0,-1-2-22 0 0,0 3 13 0 0,0-1-1 0 0,0 1 0 0 0,0 0 1 0 0,1 0-1 0 0,0 0 0 0 0,-1-1 1 0 0,1 1-1 0 0,0 0 0 0 0,0 0 1 0 0,0 0-1 0 0,0 0 0 0 0,0 0 1 0 0,0 0-1 0 0,3-2 1 0 0,1-1-36 0 0,0 0 1 0 0,0 0 0 0 0,7-4 0 0 0,-5 3-84 0 0,-5 5 30 0 0,-8 14-4339 0 0,-7 3-3115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2304 0 0,'-5'3'23'0'0,"4"-3"-13"0"0,0 1-1 0 0,0 0 0 0 0,0-1 1 0 0,0 1-1 0 0,0 0 1 0 0,0 0-1 0 0,0-1 1 0 0,0 1-1 0 0,0 0 1 0 0,1 0-1 0 0,-1 0 0 0 0,0 0 1 0 0,0 0-1 0 0,1 0 1 0 0,-1 0-1 0 0,1 0 1 0 0,-1 1-1 0 0,0 0 1 0 0,1-1-9 0 0,0 0 1 0 0,-1 0-1 0 0,1-1 1 0 0,-1 1-1 0 0,1 0 1 0 0,-1 0-1 0 0,1-1 1 0 0,-1 1 0 0 0,1 0-1 0 0,-1-1 1 0 0,1 1-1 0 0,-1 0 1 0 0,0-1-1 0 0,0 1 1 0 0,0 0-2 0 0,0-1 0 0 0,1 1 0 0 0,-1-1-1 0 0,0 1 1 0 0,1-1 0 0 0,-1 1 0 0 0,1-1 0 0 0,-1 1 0 0 0,1 0 0 0 0,-1-1 0 0 0,1 1 0 0 0,0 0-1 0 0,-1-1 1 0 0,1 1 0 0 0,0 0 0 0 0,-1 1 0 0 0,1 18 9911 0 0,6 1-4101 0 0,15 20-2107 0 0,-5-10-3456 0 0,9 33 253 0 0,19 74 0 0 0,-40-118-279 0 0,3 35-1 0 0,-4-25 35 0 0,-2 19 101 0 0,-1-34-240 0 0,0-13 1340 0 0,5-13-1069 0 0,-4 6-358 0 0,0 0 0 0 0,0 0 0 0 0,0 0 1 0 0,-1-6-1 0 0,0 6 11 0 0,0 0 1 0 0,1 1 0 0 0,-1-1 0 0 0,1 0 0 0 0,3-9 0 0 0,4-6 72 0 0,1 1 0 0 0,0 1 0 0 0,2-1 0 0 0,0 1 0 0 0,19-23 0 0 0,0 3-34 0 0,-20 24-79 0 0,1 0 1 0 0,12-12-1 0 0,46-43-248 0 0,-38 37-1276 0 0,-13 10-2248 0 0,-12 10-4299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75 339 7832 0 0,'-1'39'598'0'0,"0"14"2448"0"0,3-19 3824 0 0,0-25-5594 0 0,0-1 0 0 0,0 1 0 0 0,7 15 0 0 0,-1 1-235 0 0,-6-20-922 0 0,0 0-1 0 0,-1 0 0 0 0,0 0 0 0 0,0 1 1 0 0,0-1-1 0 0,-1 0 0 0 0,0 10 0 0 0,0-12-183 0 0,-1-1 0 0 0,1 0 0 0 0,-1 0-1 0 0,0 0 1 0 0,0 0 0 0 0,1 0 0 0 0,-1 0-1 0 0,-1 0 1 0 0,1 0 0 0 0,0 0 0 0 0,0 0-1 0 0,-1-1 1 0 0,1 1 0 0 0,-1 0 0 0 0,1-1-1 0 0,-1 0 1 0 0,0 1 0 0 0,1-1 0 0 0,-1 0-1 0 0,0 0 1 0 0,-4 2 0 0 0,4-1-743 0 0,-1-1 0 0 0,0 0 0 0 0,0 0-1 0 0,0 0 1 0 0,0 0 0 0 0,1-1 0 0 0,-1 1 0 0 0,-6-1 0 0 0,-9-3-6401 0 0</inkml:trace>
  <inkml:trace contextRef="#ctx0" brushRef="#br0" timeOffset="1">0 19 20447 0 0,'0'0'2216'0'0,"5"4"-1696"0"0,5-4 64 0 0,1-4 16 0 0,-2 4 0 0 0,0-4-1816 0 0,7-5-352 0 0,-7 4-80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50 1376 0 0,'2'-1'65'0'0,"1"-1"-35"0"0,-1 2-27 0 0,-1-1 0 0 0,1 0 0 0 0,-1 1 0 0 0,1-1 0 0 0,-1 0 0 0 0,1 0 0 0 0,-1 0 0 0 0,0 0-1 0 0,1 0 1 0 0,-1-1 0 0 0,0 1 0 0 0,0 0 0 0 0,1-2 0 0 0,22-28 18612 0 0,-63 62-16084 0 0,18-10-2291 0 0,11-12-183 0 0,1 1-1 0 0,-10 12 0 0 0,9-7-58 0 0,0-1 1 0 0,-14 33-1 0 0,20-38-7 0 0,1-1 1 0 0,0 1 0 0 0,0 0 0 0 0,1 1-1 0 0,0-1 1 0 0,1 0 0 0 0,-1 13-1 0 0,3-9-39 0 0,4-4 24 0 0,-3-7 22 0 0,-1-1 0 0 0,0 0 0 0 0,0 1 0 0 0,1-1 0 0 0,-1 0 0 0 0,1 0 0 0 0,-1 0 0 0 0,1 0 0 0 0,0 0 0 0 0,-1 0-1 0 0,1-1 1 0 0,0 1 0 0 0,0-1 0 0 0,0 1 0 0 0,-1-1 0 0 0,1 1 0 0 0,0-1 0 0 0,2 0 0 0 0,-1 0-4 0 0,0 0 0 0 0,0-1 0 0 0,0 1 1 0 0,-1-1-1 0 0,1 0 0 0 0,0 0 0 0 0,0 0 1 0 0,-1 0-1 0 0,1-1 0 0 0,4-2 0 0 0,0-2-6 0 0,1 0 0 0 0,-1 0 0 0 0,0-1 0 0 0,-1 0 0 0 0,0 0-1 0 0,8-11 1 0 0,6-10 29 0 0,25-40 38 0 0,-18 26 105 0 0,-26 41-18 0 0,0 0-89 0 0,-1 1 0 0 0,0-1 1 0 0,1 1-1 0 0,-1 0 0 0 0,1 0 1 0 0,-1-1-1 0 0,0 1 0 0 0,1 0 1 0 0,-1 0-1 0 0,1-1 0 0 0,-1 1 1 0 0,1 0-1 0 0,-1 0 0 0 0,1 0 1 0 0,-1 0-1 0 0,1 0 0 0 0,-1 0 1 0 0,1 0-1 0 0,0 0 0 0 0,4 9 74 0 0,-2 0-1 0 0,1 1 1 0 0,-1-1 0 0 0,-1 1-1 0 0,1 0 1 0 0,0 20-1 0 0,3 5 60 0 0,3 26 117 0 0,1 99 0 0 0,-5-46-207 0 0,-5-100-72 0 0,0-1 0 0 0,-1 1 0 0 0,0 0 0 0 0,-1-1 1 0 0,0 0-1 0 0,-2 1 0 0 0,1-1 0 0 0,-2 0 0 0 0,1 0 1 0 0,-2-1-1 0 0,0 1 0 0 0,-9 13 0 0 0,8-16-5 0 0,0-1-1 0 0,-1 0 1 0 0,0 0-1 0 0,-1-1 0 0 0,1 0 1 0 0,-2 0-1 0 0,1-1 1 0 0,-1-1-1 0 0,-11 7 1 0 0,6-6-201 0 0,0 0 0 0 0,-1-1 1 0 0,1-1-1 0 0,-1 0 1 0 0,-31 5-1 0 0,30-8-218 0 0,5 1-151 0 0,-1-1 0 0 0,1 0 1 0 0,-1-1-1 0 0,0-1 1 0 0,0 0-1 0 0,0-1 0 0 0,-23-4 1 0 0,1-4-1324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0,'0'0'622'0'0,"2"0"-512"0"0,6 2 1677 0 0,0 1 1 0 0,0 0-1 0 0,-1 0 1 0 0,14 8-1 0 0,-14-6-1092 0 0,1 0 0 0 0,-1 0 0 0 0,-1 1 0 0 0,8 7 0 0 0,-6-4-593 0 0,0 0 1 0 0,-2 1 0 0 0,1-1 0 0 0,-1 2 0 0 0,0-1-1 0 0,-1 0 1 0 0,6 18 0 0 0,6 13 68 0 0,-10-26-104 0 0,7 27 0 0 0,-8-22-38 0 0,-1 1-1 0 0,-1 0 1 0 0,-1 1-1 0 0,-1-1 1 0 0,-1 35-1 0 0,-6-13 13 0 0,3-30-39 0 0,0 0 1 0 0,2 0-1 0 0,-1 0 1 0 0,3 18-1 0 0,1-12-4 0 0,-1-15-14 0 0,-1 0 1 0 0,-1-1 0 0 0,1 1-1 0 0,0 0 1 0 0,-1 1-1 0 0,0-1 1 0 0,0 0-1 0 0,-1 7 1 0 0,-4 7-76 0 0,4-13 65 0 0,-1 0-1 0 0,1 1 1 0 0,0-1-1 0 0,0 0 1 0 0,0 0-1 0 0,1 0 1 0 0,0 1 0 0 0,0-1-1 0 0,0 0 1 0 0,1 0-1 0 0,0 1 1 0 0,1 4-1 0 0,0-3-150 0 0,0-4-59 0 0,-1 1 0 0 0,0-1 1 0 0,0 1-1 0 0,0-1 0 0 0,0 1 0 0 0,-1-1 0 0 0,1 7 0 0 0,-8-33 311 0 0,6 15 12 0 0,-1 0-1 0 0,1 0 1 0 0,1-1-1 0 0,-1 1 0 0 0,1 0 1 0 0,3-16-1 0 0,0 12-6 0 0,-2 9-54 0 0,0 0 1 0 0,0 0-1 0 0,0 0 0 0 0,-1 0 0 0 0,1 0 0 0 0,-1 0 0 0 0,0 0 0 0 0,0-6 0 0 0,-1-2 25 0 0,1 0 0 0 0,0 0 1 0 0,1 0-1 0 0,0 0 0 0 0,1 0 0 0 0,0 0 0 0 0,1 0 0 0 0,0 1 1 0 0,1-1-1 0 0,0 1 0 0 0,1 0 0 0 0,0 0 0 0 0,0 0 0 0 0,1 1 1 0 0,0 0-1 0 0,1 0 0 0 0,0 0 0 0 0,0 1 0 0 0,1 0 0 0 0,0 1 1 0 0,0-1-1 0 0,1 2 0 0 0,10-7 0 0 0,-17 11 26 0 0,0 1 0 0 0,0 0 0 0 0,0 0 1 0 0,1 0-1 0 0,-1 0 0 0 0,1 0 0 0 0,-1 1 0 0 0,0-1 0 0 0,1 1 1 0 0,-1-1-1 0 0,1 1 0 0 0,-1 0 0 0 0,1 0 0 0 0,4 1 0 0 0,-6-1-53 0 0,1 0-1 0 0,0 1 0 0 0,-1-1 0 0 0,1 1 0 0 0,-1-1 0 0 0,0 1 1 0 0,1 0-1 0 0,-1 0 0 0 0,0-1 0 0 0,1 1 0 0 0,-1 0 0 0 0,0 0 1 0 0,0 0-1 0 0,0 1 0 0 0,1-1 0 0 0,-1 0 0 0 0,-1 0 0 0 0,1 1 0 0 0,0-1 1 0 0,0 0-1 0 0,0 1 0 0 0,-1-1 0 0 0,2 3 0 0 0,4 12-34 0 0,-4-12-16 0 0,-1 0-1 0 0,1 1 1 0 0,-1-1 0 0 0,0 0 0 0 0,1 8 0 0 0,-1-5-8 0 0,1 0-1 0 0,-1 0 1 0 0,5 10 0 0 0,2 14-66 0 0,-2-2-13 0 0,-3-12-1380 0 0,0 1-1 0 0,1 28 1 0 0,-4-29-5060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11520 0 0,'0'0'886'0'0,"1"2"-364"0"0,11 21 2564 0 0,-9-17-2636 0 0,0-1-1 0 0,0 1 0 0 0,0 1 1 0 0,0-1-1 0 0,-1 0 0 0 0,2 12 0 0 0,3 45-285 0 0,6 80 546 0 0,-11-119-425 0 0,2-1 1 0 0,0 1-1 0 0,13 41 1 0 0,36 65 653 0 0,-51-126-986 0 0,0-1-1 0 0,0 1 1 0 0,0-1 0 0 0,1 1 0 0 0,0-1-1 0 0,-1 0 1 0 0,1 0 0 0 0,0 0-1 0 0,1 0 1 0 0,-1-1 0 0 0,0 1-1 0 0,8 3 1 0 0,-9-5-5 0 0,0 0 0 0 0,-1 0 0 0 0,1-1 0 0 0,0 1 0 0 0,0 0-1 0 0,0-1 1 0 0,0 0 0 0 0,0 1 0 0 0,0-1 0 0 0,0 0 0 0 0,0 0 0 0 0,-1 0 0 0 0,1 0-1 0 0,0 0 1 0 0,0-1 0 0 0,0 1 0 0 0,0-1 0 0 0,0 1 0 0 0,0-1 0 0 0,0 0 0 0 0,-1 1-1 0 0,1-1 1 0 0,0 0 0 0 0,-1 0 0 0 0,1 0 0 0 0,0-1 0 0 0,-1 1 0 0 0,1 0 0 0 0,1-2-1 0 0,6-8-966 0 0,1-1-3741 0 0,0-5-1332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2760 0 0,'1'1'125'0'0,"1"-1"-116"0"0,0 1 0 0 0,-1 0-1 0 0,1-1 1 0 0,0 1 0 0 0,0-1-1 0 0,0 1 1 0 0,0-1 0 0 0,0 0-1 0 0,-1 0 1 0 0,1 0 0 0 0,0 0-1 0 0,0 0 1 0 0,0 0 0 0 0,0 0-1 0 0,0-1 1 0 0,-1 1 0 0 0,4-2-1 0 0,4-1 911 0 0,-1-1 1 0 0,12-6-1 0 0,4-1 3055 0 0,38-15 3695 0 0,15-5-5180 0 0,-76 30-2463 0 0,28-9 719 0 0,1 2 0 0 0,43-8-1 0 0,189-23 1456 0 0,-215 33-2531 0 0,-26 3-1354 0 0,26-6 1 0 0,-32 5-5871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09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97 1840 0 0,'-8'-4'26'0'0,"0"1"4"0"0,0-1 0 0 0,0 0 0 0 0,1 0 0 0 0,-11-9 0 0 0,0-2 3024 0 0,-6-11 7043 0 0,1 3-4727 0 0,27 35-5233 0 0,-3-5-116 0 0,22 52-69 0 0,52 100 0 0 0,-22-71-31 0 0,81 104 0 0 0,-70-106 85 0 0,19 17-6 0 0,1 1 0 0 0,69 94 0 0 0,-69-91 12 0 0,-36-47 41 0 0,46 63-35 0 0,-36-47 36 0 0,-43-57-41 0 0,0-1 0 0 0,-1 2 0 0 0,22 42 1 0 0,-28-44-5 0 0,-4-9-9 0 0,0 0 1 0 0,1 0-1 0 0,10 16 0 0 0,25 23 38 0 0,-22-27 83 0 0,30 44 0 0 0,-40-52-77 0 0,1 0 0 0 0,1 0 0 0 0,-1-1 0 0 0,2 0 0 0 0,18 17 0 0 0,-15-19-33 0 0,13 5 58 0 0,-24-14 11 0 0,0 1 0 0 0,21 10-53 0 0,-23-11-22 0 0,1-1-1 0 0,-1 0 1 0 0,0 0-1 0 0,0 1 1 0 0,1-1-1 0 0,-1 0 1 0 0,0 0-1 0 0,0 0 1 0 0,1 0-1 0 0,-1 0 1 0 0,0 0-1 0 0,1-1 1 0 0,-1 1-1 0 0,0 0 1 0 0,2-2-1 0 0,17-6 41 0 0,-15 6-42 0 0,14-13 61 0 0,-8 3-25 0 0,1 0 0 0 0,-2 0 0 0 0,0-1 0 0 0,0-1-1 0 0,15-28 1 0 0,-24 38-31 0 0,0 1-1 0 0,0-2 0 0 0,0 1 0 0 0,-1 0 1 0 0,1 0-1 0 0,-1 0 0 0 0,0-6 1 0 0,0 9-7 0 0,0-41 154 0 0,-1 40-138 0 0,1 1 0 0 0,-1 0-1 0 0,0-1 1 0 0,0 1 0 0 0,0 0 0 0 0,0 0 0 0 0,0 0-1 0 0,0-1 1 0 0,0 1 0 0 0,0 0 0 0 0,-2-1 0 0 0,-2-2 77 0 0,5 3-68 0 0,-1 0-1 0 0,0 0 1 0 0,1 0-1 0 0,-1 0 1 0 0,1 0-1 0 0,-1 0 1 0 0,1 0-1 0 0,-1 0 1 0 0,1 0-1 0 0,0 0 1 0 0,0-1-1 0 0,0 1 1 0 0,-1-2-1 0 0,1 4-15 0 0,0-1-1 0 0,1 0 1 0 0,-1 0-1 0 0,0 1 0 0 0,0-1 1 0 0,0 0-1 0 0,0 1 1 0 0,0-1-1 0 0,0 0 1 0 0,-1 0-1 0 0,1 1 1 0 0,0-1-1 0 0,0 0 0 0 0,0 0 1 0 0,0 1-1 0 0,0-1 1 0 0,0 0-1 0 0,0 0 1 0 0,0 0-1 0 0,-1 1 0 0 0,1-1 1 0 0,0 0-1 0 0,0 0 1 0 0,0 0-1 0 0,0 1 1 0 0,-1-1-1 0 0,1 0 0 0 0,0 0 1 0 0,0 0-1 0 0,-1 0 1 0 0,1 0-1 0 0,0 1 1 0 0,0-1-1 0 0,0 0 1 0 0,-1 0-1 0 0,1 0 0 0 0,0 0 1 0 0,-1 0-1 0 0,1 0 1 0 0,0 0-1 0 0,0 0 1 0 0,-1 0-1 0 0,1 0 0 0 0,0 0 1 0 0,0 0-1 0 0,-1 0 1 0 0,1 0-1 0 0,0 0 1 0 0,0 0-1 0 0,-1 0 1 0 0,1 0-1 0 0,0-1 0 0 0,0 1 1 0 0,0 0-1 0 0,-1 0 1 0 0,1 0-1 0 0,0 0 1 0 0,0 0-1 0 0,-1-1 0 0 0,1 1 1 0 0,0 0-1 0 0,0 0 1 0 0,0 0-1 0 0,-1-1 1 0 0,1 15-37 0 0,0-7 14 0 0,-1-1 1 0 0,2 1-1 0 0,0 10 0 0 0,0-16 13 0 0,-1 1 0 0 0,1-1 0 0 0,-1 0 0 0 0,1 1 0 0 0,-1-1 0 0 0,0 1 0 0 0,0-1 0 0 0,0 1 0 0 0,0-1 0 0 0,0 1 0 0 0,0-1 0 0 0,0 1 0 0 0,0-1 0 0 0,0 0 0 0 0,-1 1 0 0 0,1-1 0 0 0,-1 2 0 0 0,-5 15 0 0 0,-13 20 74 0 0,16-31 0 0 0,1-1 1 0 0,-1 0 0 0 0,0-1-1 0 0,-8 11 1 0 0,9-13-32 0 0,0-1 0 0 0,0 0 0 0 0,0 0-1 0 0,0 0 1 0 0,0-1 0 0 0,-1 1 0 0 0,1 0 0 0 0,0-1 0 0 0,-1 1-1 0 0,0-1 1 0 0,1 0 0 0 0,-1 0 0 0 0,0 0 0 0 0,-3 0 0 0 0,-10 2 236 0 0,-1-1 1 0 0,0 0 0 0 0,0-2 0 0 0,-27-1 0 0 0,-68-15 82 0 0,-14-1-1034 0 0,92 16-816 0 0,-1-4-475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65 16208 0 0,'-7'-4'786'0'0,"6"3"-762"0"0,1 1 0 0 0,0-1 1 0 0,0 1-1 0 0,-1-1 0 0 0,1 1 0 0 0,0-1 0 0 0,0 0 0 0 0,0 1 0 0 0,0-1 1 0 0,0 1-1 0 0,0-1 0 0 0,0 1 0 0 0,0-1 0 0 0,0 1 0 0 0,0-1 1 0 0,0 1-1 0 0,0-1 0 0 0,0 0 0 0 0,0 1 0 0 0,0-1 0 0 0,1 1 0 0 0,-1-1 1 0 0,0 1-1 0 0,0-1 0 0 0,1 1 0 0 0,-1-1 0 0 0,0 1 0 0 0,0 0 0 0 0,1-1 1 0 0,-1 1-1 0 0,1-1 0 0 0,-1 1 0 0 0,0 0 0 0 0,1-1 0 0 0,-1 1 0 0 0,2-1 1 0 0,20-11 94 0 0,-16 9-135 0 0,2-2 54 0 0,1 1-1 0 0,0 1 0 0 0,0-1 0 0 0,0 2 1 0 0,0-1-1 0 0,1 1 0 0 0,-1 1 0 0 0,20-1 0 0 0,-13 2-27 0 0,0 0 0 0 0,0 2 0 0 0,1 0 0 0 0,23 6-1 0 0,-32-6-2 0 0,0 0 0 0 0,0 1 0 0 0,-1 0 0 0 0,1 0 0 0 0,0 1 0 0 0,-1 0 0 0 0,0 0 0 0 0,0 1 0 0 0,0-1 0 0 0,-1 2 0 0 0,1-1 0 0 0,-1 1 0 0 0,-1 0 0 0 0,1 0 0 0 0,7 11 0 0 0,-11-13 33 0 0,0 0-1 0 0,0 1 0 0 0,0-1 0 0 0,0 1 0 0 0,-1-1 1 0 0,0 1-1 0 0,0 0 0 0 0,0-1 0 0 0,-1 1 0 0 0,1 0 0 0 0,-1 0 1 0 0,0 5-1 0 0,-2 7 254 0 0,-6 35 0 0 0,2-27-176 0 0,-1-1-1 0 0,-1 0 1 0 0,-1-1-1 0 0,-2 0 1 0 0,-12 22-1 0 0,-4-1-82 0 0,-46 58-1 0 0,47-71 7 0 0,-59 50 0 0 0,64-61-46 0 0,-19 12-199 0 0,-1-1 0 0 0,-46 26-1 0 0,70-46-228 0 0,13-9 20 0 0,-1 1-1 0 0,1-1 1 0 0,0 0 0 0 0,-10 3 0 0 0,-2-1-656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120 106 4144 0 0,'0'-9'371'0'0,"0"5"-238"0"0,-1 0 74 0 0,1 0 0 0 0,0 0 0 0 0,1 0 0 0 0,-1 0 0 0 0,1 1 0 0 0,-1-1 0 0 0,1 0 0 0 0,0 0 0 0 0,1 0 0 0 0,2-5 0 0 0,1-2 1911 0 0,-4 8-1568 0 0,0 1 0 0 0,0-1 0 0 0,0 0 0 0 0,0 1 0 0 0,1-1-1 0 0,0 1 1 0 0,-1-1 0 0 0,1 1 0 0 0,0 0 0 0 0,0 0 0 0 0,4-4 0 0 0,-4 5-446 0 0,-6 18-525 0 0,2-6 350 0 0,-22 53-283 0 0,9-28 238 0 0,-20 43 417 0 0,21-51 237 0 0,-20 61 0 0 0,31-77-370 0 0,-4 9 220 0 0,2 1 1 0 0,0 0-1 0 0,1 0 1 0 0,-1 34-1 0 0,5-49-309 0 0,0 1 0 0 0,0 0-1 0 0,0 0 1 0 0,1 0 0 0 0,0 0-1 0 0,1-1 1 0 0,0 1 0 0 0,0-1-1 0 0,1 1 1 0 0,-1-1 0 0 0,6 9-1 0 0,-4-9-53 0 0,0 1 0 0 0,1-1 1 0 0,-1-1-1 0 0,2 1 0 0 0,-1-1 0 0 0,1 1 0 0 0,-1-2 0 0 0,2 1 0 0 0,-1-1 0 0 0,1 0 0 0 0,0 0 0 0 0,0 0 0 0 0,0-1 0 0 0,0 0 0 0 0,1-1 0 0 0,0 0 0 0 0,11 4 0 0 0,-10-5 4 0 0,0-1 0 0 0,0 1 0 0 0,0-1 1 0 0,0-1-1 0 0,0 0 0 0 0,0 0 0 0 0,0 0 0 0 0,0-2 0 0 0,0 1 0 0 0,0-1 0 0 0,10-3 0 0 0,2-2 16 0 0,-1 1 9 0 0,22-12 1 0 0,-34 14-37 0 0,-1 0 0 0 0,0 0 0 0 0,1-1 0 0 0,-2-1 0 0 0,1 1 0 0 0,6-8 0 0 0,4-2 35 0 0,1 0-1 0 0,33-22 1 0 0,-27 20-310 0 0,27-23 0 0 0,-11 4-375 0 0,3 1-36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41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4765 0 23815 0 0,'-2'0'539'0'0,"-19"2"150"0"0,0 0-1 0 0,-30 8 1 0 0,27-5-686 0 0,-81 24-3 0 0,47-10 0 0 0,-185 40-885 0 0,103-27 276 0 0,-520 139 77 0 0,517-124 781 0 0,12-3-85 0 0,113-38-123 0 0,15-5-74 0 0,0 1-1 0 0,-1-1 0 0 0,1 0 0 0 0,-1 0 0 0 0,-5 0 1 0 0,44-3-628 0 0,59-11 1 0 0,-30 3 190 0 0,181-27-838 0 0,167-20 581 0 0,-50 15 643 0 0,-104 10 198 0 0,146-20 880 0 0,-365 46-799 0 0,-15 2 279 0 0,43-3 0 0 0,-64 7-165 0 0,-6 1-200 0 0,1-1-1 0 0,0 1 1 0 0,0-1-1 0 0,-1 1 0 0 0,1-1 1 0 0,0 0-1 0 0,-4 0 1 0 0,-2 0 35 0 0,-557 75 1088 0 0,328-33-1231 0 0,-77 16-24 0 0,83-9-291 0 0,89-26 250 0 0,141-23 39 0 0,-1 0 0 0 0,0 1 1 0 0,1-1-1 0 0,-1 1 0 0 0,1-1 0 0 0,0 1 0 0 0,-1-1 0 0 0,1 1 0 0 0,-1 0 0 0 0,1 0 0 0 0,0-1 0 0 0,-2 2 0 0 0,10-3-873 0 0,3-2 650 0 0,0 0-1 0 0,14-2 1 0 0,8-1-119 0 0,465-86-2364 0 0,-307 62 1955 0 0,-68 11 436 0 0,125-23 699 0 0,-236 39-306 0 0,32-7 434 0 0,-39 9-341 0 0,0 0 0 0 0,-1 0 0 0 0,1-1 0 0 0,-1 1 0 0 0,0-1 0 0 0,1 0 0 0 0,-1 0 0 0 0,4-6 472 0 0,-7 8-609 0 0,0 0 0 0 0,0 0 0 0 0,0 0-1 0 0,0 0 1 0 0,-1 0 0 0 0,1 0 0 0 0,0 0 0 0 0,0 0 0 0 0,0 0 0 0 0,0 0 0 0 0,0 0 0 0 0,0 0-1 0 0,0 0 1 0 0,-15-8 483 0 0,-1 0-1 0 0,0 2 0 0 0,0-1 1 0 0,0 2-1 0 0,-18-4 0 0 0,-55-9 61 0 0,-125-9-1 0 0,-93 11-529 0 0,219 13 9 0 0,-474 0 576 0 0,283 5-386 0 0,-536 25-30 0 0,785-23-433 0 0,1 1-1 0 0,-41 12 1 0 0,65-14-179 0 0,6 0-30 0 0,11 3-142 0 0,-9-5 586 0 0,12 4-313 0 0,0 0 0 0 0,1-1 1 0 0,25 3-1 0 0,53 1-513 0 0,-49-5 449 0 0,324 15-782 0 0,-111-6 919 0 0,-168-7 189 0 0,362 25-135 0 0,103 31-71 0 0,202 70 62 0 0,-640-104 454 0 0,-2 5 0 0 0,126 53 0 0 0,-231-80-71 0 0,1 0 0 0 0,-1 0-1 0 0,12 9 1 0 0,-19-12-103 0 0,0 0 0 0 0,-1 0 0 0 0,1 1-1 0 0,0-1 1 0 0,-1 1 0 0 0,3 4 0 0 0,-4-6-33 0 0,-1 0 0 0 0,1 0 0 0 0,0 0 0 0 0,-1 1 0 0 0,1-1 1 0 0,-1 0-1 0 0,0 1 0 0 0,1-1 0 0 0,-1 0 0 0 0,0 1 1 0 0,0-1-1 0 0,1 0 0 0 0,-1 1 0 0 0,0-1 0 0 0,-1 0 0 0 0,1 3 1 0 0,-1-2 16 0 0,0 0 1 0 0,0 0 0 0 0,-1 0 0 0 0,1 0 0 0 0,0 0-1 0 0,-1-1 1 0 0,0 1 0 0 0,1 0 0 0 0,-1-1-1 0 0,0 1 1 0 0,0-1 0 0 0,0 0 0 0 0,0 1 0 0 0,0-1-1 0 0,0 0 1 0 0,0 0 0 0 0,0-1 0 0 0,-4 2-1 0 0,-1 1 86 0 0,-30 12 272 0 0,-1-2 1 0 0,1-1-1 0 0,-2-2 1 0 0,-40 5 0 0 0,-162 9 285 0 0,146-16-526 0 0,-464 28 489 0 0,151-11-356 0 0,-174 18-94 0 0,342-25-159 0 0,-264 25-208 0 0,308-24 92 0 0,-399 45 33 0 0,117-6-463 0 0,424-50 281 0 0,33-5-1064 0 0,-33 3 0 0 0,179 1-1265 0 0,-35-1 2019 0 0,533 12-1400 0 0,-216-2 1043 0 0,-206-6 480 0 0,210 16-374 0 0,-5 0 31 0 0,42-17 1722 0 0,-426-13 1671 0 0,-275-41 1057 0 0,-7 16-2784 0 0,210 23-729 0 0,-666-24 792 0 0,0 57-669 0 0,-764 108 707 0 0,1354-115-1181 0 0,50-7-144 0 0,-133 6 0 0 0,204-19 241 0 0,2 0-3 0 0,0 0 0 0 0,1 0 0 0 0,-1 0 1 0 0,0 0-1 0 0,0 0 0 0 0,1 0 0 0 0,-1 1 1 0 0,0 0-1 0 0,-4 1 0 0 0,12-6-36 0 0,1 0 0 0 0,0 0 0 0 0,1 0 0 0 0,-1 1 0 0 0,1 0 0 0 0,0 0 0 0 0,-1 1 0 0 0,14-3 1 0 0,-10 2-17 0 0,330-80-1350 0 0,-190 56 1353 0 0,101-16-15 0 0,924-88-260 0 0,-793 98 452 0 0,-129 10-2 0 0,559-64 855 0 0,-376 38-298 0 0,-222 27 117 0 0,-120 10-438 0 0,-91 11-272 0 0,-2 1-19 0 0,0 0 0 0 0,-1 0 0 0 0,1 0 0 0 0,0 0 0 0 0,0-1 0 0 0,0 1 0 0 0,-1 0 0 0 0,1 1 0 0 0,0-1 0 0 0,0 0 0 0 0,0 0-1 0 0,-1 0 1 0 0,1 0 0 0 0,0 1 0 0 0,0-1 0 0 0,-1 0 0 0 0,1 1 0 0 0,0-1 0 0 0,0 1 0 0 0,-1-1 3 0 0,0 1-1 0 0,0-1 0 0 0,0 1 1 0 0,0-1-1 0 0,0 0 1 0 0,-1 1-1 0 0,1-1 0 0 0,0 0 1 0 0,0 1-1 0 0,0-1 1 0 0,-1 0-1 0 0,1 1 0 0 0,0-1 1 0 0,0 0-1 0 0,-1 0 1 0 0,1 1-1 0 0,0-1 0 0 0,-1 0 1 0 0,0 1-1 0 0,-10 6 29 0 0,-1 0-1 0 0,-1-1 1 0 0,1-1-1 0 0,-1 0 1 0 0,-26 7-1 0 0,6-2-9 0 0,-278 95 47 0 0,146-49-92 0 0,-263 129 0 0 0,296-117-44 0 0,-483 268-312 0 0,539-290 325 0 0,-108 72-2 0 0,30-6 171 0 0,149-108-113 0 0,-1 0 1 0 0,1 1 0 0 0,0-1 0 0 0,0 1 0 0 0,0 0 0 0 0,1 1-1 0 0,-5 5 1 0 0,9-11-16 0 0,0 1 0 0 0,-1-1 0 0 0,1 0-1 0 0,0 1 1 0 0,0-1 0 0 0,-1 0 0 0 0,1 1 0 0 0,0-1 0 0 0,0 1-1 0 0,0-1 1 0 0,-1 0 0 0 0,1 1 0 0 0,0-1 0 0 0,0 1-1 0 0,0-1 1 0 0,0 1 0 0 0,0-1 0 0 0,0 0 0 0 0,0 1 0 0 0,0-1-1 0 0,0 1 1 0 0,0-1 0 0 0,0 1 0 0 0,0-1 0 0 0,0 0-1 0 0,1 1 1 0 0,-1-1 0 0 0,0 1 0 0 0,0-1 0 0 0,0 0 0 0 0,0 1-1 0 0,1 0 1 0 0,1 0-1 0 0,0 0 0 0 0,0 0 0 0 0,0 0 0 0 0,0 0 0 0 0,0 0 0 0 0,0 0 0 0 0,0-1 0 0 0,0 1 0 0 0,1-1 0 0 0,-1 0 0 0 0,0 1 0 0 0,3-1 0 0 0,33 0-2 0 0,-34 0 1 0 0,22-2-6 0 0,0-1-1 0 0,0-1 1 0 0,28-8 0 0 0,78-30-123 0 0,-57 17 61 0 0,153-50-134 0 0,124-38-166 0 0,418-87-774 0 0,-592 156 883 0 0,533-99 52 0 0,4 40 177 0 0,-386 65 610 0 0,-328 38-576 0 0,222-9 1066 0 0,-214 9-980 0 0,17 1 165 0 0,-24-1-227 0 0,-1 0-1 0 0,0 0 0 0 0,0 0 1 0 0,0 1-1 0 0,0-1 0 0 0,0 0 0 0 0,0 1 1 0 0,0-1-1 0 0,0 1 0 0 0,0-1 1 0 0,0 1-1 0 0,0 0 0 0 0,0-1 1 0 0,0 1-1 0 0,0 0 0 0 0,0 0 1 0 0,-1-1-1 0 0,2 2 0 0 0,-2-2-20 0 0,0 0 0 0 0,0 1-1 0 0,0-1 1 0 0,0 0 0 0 0,0 0 0 0 0,0 0-1 0 0,0 0 1 0 0,0 0 0 0 0,0 0-1 0 0,0 1 1 0 0,0-1 0 0 0,0 0 0 0 0,0 0-1 0 0,0 0 1 0 0,0 0 0 0 0,0 0-1 0 0,0 0 1 0 0,0 0 0 0 0,0 1 0 0 0,0-1-1 0 0,0 0 1 0 0,0 0 0 0 0,0 0 0 0 0,0 0-1 0 0,0 0 1 0 0,0 0 0 0 0,0 0-1 0 0,0 1 1 0 0,0-1 0 0 0,0 0 0 0 0,-1 0-1 0 0,1 0 1 0 0,0 0 0 0 0,0 0 0 0 0,0 0-1 0 0,0 0 1 0 0,0 0 0 0 0,0 0-1 0 0,0 0 1 0 0,0 0 0 0 0,-1 0 0 0 0,1 0-1 0 0,0 1 1 0 0,-9 7 22 0 0,0-1-1 0 0,-1 1 1 0 0,0-1-1 0 0,0-1 1 0 0,-1 0 0 0 0,-18 7-1 0 0,-77 24 62 0 0,72-26-84 0 0,-51 16-2 0 0,-268 80 45 0 0,-272 73-296 0 0,392-111 262 0 0,-192 67 181 0 0,84-26 52 0 0,-2 21-159 0 0,261-96-91 0 0,60-26-123 0 0,-33 20 1 0 0,53-28-36 0 0,5 1-7 0 0,3 0 120 0 0,0 0 0 0 0,0-1 0 0 0,1 0-1 0 0,-1 0 1 0 0,0 0 0 0 0,0-1 0 0 0,1 0-1 0 0,-1 0 1 0 0,0-1 0 0 0,1 1 0 0 0,6-3 0 0 0,3 1-35 0 0,128-24-400 0 0,-59 9 368 0 0,613-105-754 0 0,-184 59 534 0 0,-384 51 327 0 0,77-1 171 0 0,-128 9 19 0 0,-65 3-122 0 0,1-1 54 0 0,0 1 1 0 0,0 1-1 0 0,0 1 1 0 0,-1 0 0 0 0,25 5-1 0 0,-37-5-77 0 0,0-1 0 0 0,0 1 0 0 0,0 0 0 0 0,0 0 0 0 0,0 0 0 0 0,0 0 0 0 0,0 1 0 0 0,1 1 0 0 0,-2-3-12 0 0,-1 1-9 0 0,0 0 0 0 0,0 0 0 0 0,-1-1 0 0 0,1 1 0 0 0,-1 0 0 0 0,1-1 0 0 0,0 1 0 0 0,-1 0 0 0 0,1-1 0 0 0,-1 1 0 0 0,0-1 0 0 0,1 1 0 0 0,-1-1 0 0 0,1 1 0 0 0,-1-1-1 0 0,-1 1 1 0 0,2 0 14 0 0,-16 11 31 0 0,0-1 1 0 0,0 0 0 0 0,-1-1-1 0 0,0 0 1 0 0,-1-2 0 0 0,-21 8-1 0 0,-189 73 18 0 0,-60 24 11 0 0,181-69-87 0 0,-407 186 72 0 0,160-54 89 0 0,301-150-161 0 0,2 4 0 0 0,-55 40-1 0 0,91-58-3 0 0,-25 24 0 0 0,39-35-18 0 0,-1 0 0 0 0,1 1 0 0 0,0-1 0 0 0,0 1-1 0 0,0-1 1 0 0,0 1 0 0 0,0 0 0 0 0,0-1 0 0 0,0 1 0 0 0,0 0 0 0 0,1 0 0 0 0,-1-1-1 0 0,1 1 1 0 0,-1 2 0 0 0,1-3 6 0 0,0 0 1 0 0,0-1-1 0 0,0 1 0 0 0,0-1 0 0 0,0 1 1 0 0,0 0-1 0 0,0-1 0 0 0,1 1 1 0 0,-1-1-1 0 0,0 1 0 0 0,0 0 0 0 0,1-1 1 0 0,-1 1-1 0 0,0-1 0 0 0,1 1 0 0 0,-1-1 1 0 0,0 1-1 0 0,2 0 0 0 0,-1 0-3 0 0,0-1 1 0 0,0 1-1 0 0,0 0 0 0 0,1-1 0 0 0,-1 1 1 0 0,0-1-1 0 0,0 1 0 0 0,1-1 0 0 0,-1 0 1 0 0,0 1-1 0 0,3-1 0 0 0,24 2-105 0 0,-1-1 1 0 0,1-2-1 0 0,41-5 0 0 0,84-24-19 0 0,0-5-8 0 0,258-70-285 0 0,108-42-280 0 0,-247 72 709 0 0,-104 27 228 0 0,152-42 406 0 0,-203 54-388 0 0,3-1-22 0 0,-107 33-82 0 0,-1-1-1 0 0,19-9 0 0 0,-3 2 367 0 0,-15 8-232 0 0,-11 3-129 0 0,-1 0-36 0 0,-1 1-106 0 0,0 0 0 0 0,0 0 0 0 0,0 0 0 0 0,0 0 0 0 0,0 0 0 0 0,1 0 0 0 0,-1-1 0 0 0,0 1 0 0 0,0 0 0 0 0,0 0 0 0 0,0 0 0 0 0,0 0 0 0 0,0 0 0 0 0,0 0 0 0 0,0 0 0 0 0,0 0 0 0 0,0 0 0 0 0,0 0 0 0 0,0 0 0 0 0,0 0 1 0 0,0-1-1 0 0,0 1 0 0 0,0 0 0 0 0,1 0 0 0 0,-1 0 0 0 0,0 0 0 0 0,0 0 0 0 0,0 0 0 0 0,0 0 0 0 0,0 0 0 0 0,0 0 0 0 0,0-1 0 0 0,0 1 0 0 0,0 0 0 0 0,0 0 0 0 0,-1 0 0 0 0,1 0 0 0 0,0 0 0 0 0,0 0 0 0 0,0 0 0 0 0,0 0 0 0 0,0 0 0 0 0,0-1 0 0 0,0 1 0 0 0,0 0 0 0 0,0 0 0 0 0,0 0 0 0 0,0 0 0 0 0,0 0 0 0 0,0 0 0 0 0,0 0 0 0 0,0 0 0 0 0,0 0 0 0 0,-1 0 0 0 0,-41 3-247 0 0,-75 14 0 0 0,81-10 172 0 0,-558 139-776 0 0,418-97 729 0 0,18-8-40 0 0,144-37 203 0 0,-1-1 1 0 0,1-1-1 0 0,-1 0 0 0 0,-23 0 0 0 0,37-2-34 0 0,1 0 1 0 0,0 0-1 0 0,0-1 0 0 0,-1 1 1 0 0,1 0-1 0 0,0 0 0 0 0,0-1 1 0 0,0 1-1 0 0,-1 0 0 0 0,1-1 1 0 0,0 1-1 0 0,0 0 0 0 0,0-1 1 0 0,0 1-1 0 0,0 0 0 0 0,0-1 1 0 0,0 1-1 0 0,0 0 0 0 0,0-1 1 0 0,0 1-1 0 0,0 0 0 0 0,0-1 1 0 0,0 1-1 0 0,0 0 0 0 0,0-1 0 0 0,0 1 1 0 0,0 0-1 0 0,0-1 0 0 0,0 1 1 0 0,1-1-1 0 0,-1 0 30 0 0,0-2-11 0 0,1-1-1 0 0,0 1 1 0 0,0 0-1 0 0,0-1 1 0 0,0 1-1 0 0,1 0 1 0 0,-1 0-1 0 0,1 0 1 0 0,0 0-1 0 0,3-4 1 0 0,29-28 152 0 0,-19 21-102 0 0,340-306 534 0 0,-222 205-625 0 0,320-235-91 0 0,-268 209 38 0 0,44-32 204 0 0,-106 87-78 0 0,57-39-56 0 0,-55 42 212 0 0,-102 66-104 0 0,-16 11-40 0 0,-8 5-67 0 0,-9 4-48 0 0,9-2 44 0 0,-77 30-197 0 0,-110 51-1455 0 0,79-24 702 0 0,-16 10-10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18455 0 0,'0'0'3812'0'0,"3"-1"-2822"0"0,6-4-768 0 0,0 1 0 0 0,0 0 0 0 0,0 0 1 0 0,0 1-1 0 0,1 1 0 0 0,0-1 0 0 0,-1 1 1 0 0,1 1-1 0 0,18-1 0 0 0,-15 3-152 0 0,0 0 1 0 0,0 1-1 0 0,0 0 0 0 0,-1 1 0 0 0,1 1 0 0 0,-1 0 0 0 0,0 0 0 0 0,0 1 1 0 0,0 1-1 0 0,-1 0 0 0 0,0 1 0 0 0,0 0 0 0 0,0 0 0 0 0,11 12 1 0 0,-5-4-71 0 0,-1 1 0 0 0,0 1 1 0 0,-2 0-1 0 0,0 1 1 0 0,-1 1-1 0 0,0 0 1 0 0,12 28-1 0 0,-22-39-6 0 0,0 0 0 0 0,0 1-1 0 0,-1-1 1 0 0,0 1 0 0 0,0 0 0 0 0,-1 0-1 0 0,0 0 1 0 0,-1 0 0 0 0,0 0 0 0 0,0 0-1 0 0,-1 0 1 0 0,0-1 0 0 0,0 1 0 0 0,-1 0-1 0 0,-1 0 1 0 0,1-1 0 0 0,-7 14-1 0 0,0-3-106 0 0,0-2 0 0 0,-1 1 0 0 0,-1-1 0 0 0,0-1 0 0 0,-1 0 0 0 0,-26 26 0 0 0,27-32 16 0 0,-1 0 1 0 0,0-1-1 0 0,0 0 0 0 0,-1-1 0 0 0,-26 13 0 0 0,17-12-142 0 0,0 0-1 0 0,0-2 1 0 0,-26 5 0 0 0,32-9-468 0 0,0-1 1 0 0,0-1-1 0 0,-1-1 1 0 0,-20-2 0 0 0,17-2-1660 0 0,9-4-2164 0 0,1-1-1391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5064 0 0,'-2'0'12362'0'0,"-4"0"-11991"0"0,-1 0 0 0 0,1 1 1 0 0,-1 0-1 0 0,1 0 0 0 0,0 1 0 0 0,-1 0 0 0 0,1 0 0 0 0,0 0 1 0 0,0 1-1 0 0,0 0 0 0 0,-6 4 0 0 0,-3 4-239 0 0,-1 1 0 0 0,-19 19 0 0 0,11-9 55 0 0,11-9-132 0 0,1 1 0 0 0,0 1 0 0 0,1 0 0 0 0,1 0 0 0 0,-9 18 0 0 0,13-22 89 0 0,0 0 0 0 0,1 1 1 0 0,0-1-1 0 0,1 1 0 0 0,0 0 1 0 0,1 0-1 0 0,0 0 0 0 0,1 1 1 0 0,-1 19-1 0 0,4-24-64 0 0,-1-1 1 0 0,1 1-1 0 0,0-1 1 0 0,0 1-1 0 0,1-1 0 0 0,0 1 1 0 0,1-1-1 0 0,-1 0 1 0 0,1 0-1 0 0,1 0 1 0 0,-1-1-1 0 0,1 1 1 0 0,0-1-1 0 0,1 0 0 0 0,0 0 1 0 0,10 11-1 0 0,2-3-67 0 0,0-1-1 0 0,28 17 1 0 0,-31-22-15 0 0,11 7-735 0 0,2-2 0 0 0,-1-1-1 0 0,2-1 1 0 0,-1-1 0 0 0,42 8-1 0 0,-53-15-513 0 0,1 0 0 0 0,25 0 0 0 0,-10-2-667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18655 0 0,'0'0'1692'0'0,"1"0"-1393"0"0,10 0-42 0 0,-1-2-1 0 0,17-3 1 0 0,-1-1 182 0 0,124-31-734 0 0,-61 13-467 0 0,122-17-3707 0 0,-199 38-1468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19151 0 0,'0'0'1919'0'0,"2"0"-1759"0"0,197-9 1160 0 0,-123 8-1123 0 0,-28-1-27 0 0,52 5 0 0 0,70 7-807 0 0,-144-8-675 0 0,-1-1-411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7832 0 0,'-2'10'415'0'0,"0"-1"0"0"0,-1 15 0 0 0,3-10 2193 0 0,0 1 1 0 0,4 22 0 0 0,10 29 5343 0 0,-3-23-6482 0 0,-4-20-3001 0 0,11 39 1631 0 0,-5-18-133 0 0,9 55 1 0 0,-1 110 18 0 0,-18-158 14 0 0,0-27 0 0 0,-2-1 0 0 0,0 1 0 0 0,-5 33 0 0 0,0 2-389 0 0,4-46-135 0 0,0-1 1 0 0,-1 0-1 0 0,-1 0 0 0 0,0 0 1 0 0,-1 0-1 0 0,-4 13 1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29 327 8752 0 0,'0'0'673'0'0,"-2"-1"-437"0"0,-4-2-335 0 0,-6-5 1883 0 0,7-3 3299 0 0,4 6-4131 0 0,0 0 1 0 0,0 0 0 0 0,1-1-1 0 0,0 1 1 0 0,0 0-1 0 0,0-1 1 0 0,2-7-1 0 0,-1 5-646 0 0,2-1-1 0 0,-1 1 0 0 0,1 0 1 0 0,4-8-1 0 0,5-7-737 0 0,0 1 1 0 0,19-23 0 0 0,-26 38 716 0 0,1-2-276 0 0,1 0-1 0 0,1 0 1 0 0,-1 1 0 0 0,2 0-1 0 0,-1 0 1 0 0,1 1-1 0 0,0 0 1 0 0,0 1-1 0 0,1 0 1 0 0,0 0 0 0 0,0 1-1 0 0,0 0 1 0 0,22-6-1 0 0,-25 10 32 0 0,1 0 0 0 0,0 0 0 0 0,-1 1 0 0 0,1 0 0 0 0,0 1-1 0 0,0-1 1 0 0,-1 2 0 0 0,11 2 0 0 0,1-1 9 0 0,-2 1-53 0 0,1 0 0 0 0,-1 1-1 0 0,0 1 1 0 0,-1 0 0 0 0,1 2-1 0 0,-1 0 1 0 0,-1 0 0 0 0,19 14 0 0 0,-8-4-133 0 0,-14-11 13 0 0,18 16 0 0 0,-27-20 113 0 0,0 1-1 0 0,0-1 1 0 0,0 0 0 0 0,0 1 0 0 0,0 0-1 0 0,-1 0 1 0 0,1 0 0 0 0,-1 0 0 0 0,2 5-1 0 0,-2-3-9 0 0,0 0-1 0 0,0-1 1 0 0,-1 1-1 0 0,2 10 1 0 0,-3-13 7 0 0,0 0 1 0 0,0 0 0 0 0,-1 0-1 0 0,1 0 1 0 0,-1 0-1 0 0,1 0 1 0 0,-1 0 0 0 0,0 0-1 0 0,0-1 1 0 0,-3 6 0 0 0,-2 2-60 0 0,0-1 0 0 0,0 0 1 0 0,-1 0-1 0 0,0-1 0 0 0,-1 0 0 0 0,0 0 1 0 0,0-1-1 0 0,-1 0 0 0 0,-11 8 1 0 0,-7 1-169 0 0,0 0 0 0 0,-31 11 0 0 0,-72 26-985 0 0,74-36-5183 0 0,31-13-139 0 0</inkml:trace>
  <inkml:trace contextRef="#ctx0" brushRef="#br0" timeOffset="1">931 222 3224 0 0,'0'0'143'0'0,"1"-1"-3"0"0,6-5 920 0 0,-6 5-628 0 0,0 0 1 0 0,0 0-1 0 0,0 0 0 0 0,0 0 0 0 0,0 0 0 0 0,-1 0 0 0 0,1 0 1 0 0,0 0-1 0 0,0 0 0 0 0,-1-1 0 0 0,1 1 0 0 0,0 0 1 0 0,-1-1-1 0 0,0 1 0 0 0,1 0 0 0 0,-1-1 0 0 0,0 1 0 0 0,1 0 1 0 0,-1-1-1 0 0,0 1 0 0 0,0-1 0 0 0,0 1 0 0 0,-1-3 1 0 0,1 4-411 0 0,0 0 0 0 0,0-1 0 0 0,-1 1 1 0 0,1 0-1 0 0,0-1 0 0 0,0 1 0 0 0,-1 0 1 0 0,1 0-1 0 0,0-1 0 0 0,-1 1 0 0 0,1 0 1 0 0,0 0-1 0 0,-1 0 0 0 0,1-1 0 0 0,0 1 1 0 0,-1 0-1 0 0,1 0 0 0 0,-1 0 0 0 0,1 0 0 0 0,0 0 1 0 0,-1 0-1 0 0,1 0 0 0 0,-1 0 0 0 0,0 0 1 0 0,-10-1 293 0 0,11 1-304 0 0,-4 0 140 0 0,-1 1 1 0 0,1-1 0 0 0,-1 1 0 0 0,1 0 0 0 0,0 0 0 0 0,0 1 0 0 0,0-1 0 0 0,0 1 0 0 0,0 0 0 0 0,0 0 0 0 0,-5 3 0 0 0,-3 4 558 0 0,-23 20 0 0 0,4-2 319 0 0,18-16-813 0 0,0 1 0 0 0,-16 18-1 0 0,25-25-180 0 0,-3 3-6 0 0,0 1 1 0 0,1 0-1 0 0,1 0 1 0 0,-10 18-1 0 0,-13 44 131 0 0,26-64-137 0 0,-17 52 235 0 0,16-47-126 0 0,-1 1 0 0 0,-1 16 1 0 0,3-15-10 0 0,-1-1 1 0 0,-4 13-1 0 0,4-22-95 0 0,2-2-19 0 0,1-1 1 0 0,-1 1-1 0 0,1-1 0 0 0,-1 1 1 0 0,1 0-1 0 0,0-1 0 0 0,-1 1 1 0 0,1-1-1 0 0,0 1 0 0 0,0 0 0 0 0,0-1 1 0 0,0 1-1 0 0,1 2 0 0 0,-1-2 0 0 0,0-1 0 0 0,-1 0 0 0 0,1 1 0 0 0,0-1 0 0 0,0 1 0 0 0,0-1 0 0 0,1 0 0 0 0,-1 1 0 0 0,0-1 0 0 0,0 1 0 0 0,1-1 0 0 0,-1 0 0 0 0,1 1 0 0 0,-1-1 0 0 0,1 0 0 0 0,0 0 0 0 0,-1 0 0 0 0,1 1 0 0 0,0-1 0 0 0,0 0 0 0 0,1 1 0 0 0,0 0 166 0 0,0-1-102 0 0,13 11-58 0 0,-7-12-19 0 0,-4 0 4 0 0,-1 0-1 0 0,-1 0 0 0 0,1 0 0 0 0,0-1 0 0 0,-1 1 0 0 0,1 0 0 0 0,0-1 0 0 0,-1 0 0 0 0,1 0 0 0 0,0 1 0 0 0,-1-2 0 0 0,1 1 0 0 0,-1 0 0 0 0,0 0 0 0 0,1-1 0 0 0,2-2 0 0 0,5-2 0 0 0,-2 1 0 0 0,0 1 0 0 0,0-2 0 0 0,-1 1 0 0 0,0-1 0 0 0,0 0 0 0 0,0 0 0 0 0,0-1 0 0 0,8-11 0 0 0,15-16-66 0 0,2-10 51 0 0,13-22 16 0 0,-13 19-1 0 0,-22 34 3 0 0,-1-1 1 0 0,-1 0-1 0 0,8-16 1 0 0,-10 21 48 0 0,-4 7-50 0 0,-1 0-1 0 0,0 0 0 0 0,1 0 1 0 0,-1 0-1 0 0,0 0 0 0 0,0 0 0 0 0,0 0 1 0 0,0 0-1 0 0,-1 0 0 0 0,2-4 0 0 0,4-12 1683 0 0,-5 20-1609 0 0,3 7-40 0 0,-1 0 0 0 0,1 0 0 0 0,-2 0 0 0 0,1 1 0 0 0,-1-1 0 0 0,-1 1 0 0 0,0 0 0 0 0,0 11-1 0 0,6 34 543 0 0,-4-31-361 0 0,0-1 1 0 0,-2 1-1 0 0,-2 27 1 0 0,1-11-129 0 0,-1-19-146 0 0,-1 1-1 0 0,0-1 0 0 0,-2 0 1 0 0,-8 30-1 0 0,10-45-154 0 0,0-1 0 0 0,0 1 0 0 0,0-1 0 0 0,-1 1 0 0 0,-6 8 0 0 0,8-12 9 0 0,0 0 0 0 0,-1-1-1 0 0,0 1 1 0 0,1 0 0 0 0,-1-1 0 0 0,0 1-1 0 0,0-1 1 0 0,0 1 0 0 0,0-1 0 0 0,0 0-1 0 0,0 0 1 0 0,0 0 0 0 0,-1 0 0 0 0,1 0-1 0 0,0-1 1 0 0,0 1 0 0 0,-1-1 0 0 0,-3 1-1 0 0,1 0-71 0 0,1-1-1 0 0,0 0 0 0 0,-1-1 0 0 0,1 1 1 0 0,0-1-1 0 0,-5-1 0 0 0,5 0-48 0 0,0 1 0 0 0,-1-2 0 0 0,1 1 0 0 0,0 0 0 0 0,-6-6-1 0 0</inkml:trace>
  <inkml:trace contextRef="#ctx0" brushRef="#br0" timeOffset="2">1235 244 22431 0 0,'0'17'562'0'0,"2"52"1172"0"0,-1-61-1708 0 0,0 1 0 0 0,1-1-1 0 0,0 0 1 0 0,1 0 0 0 0,-1 0 0 0 0,5 9-1 0 0,8 12-371 0 0,-1 0 0 0 0,-2 1 0 0 0,-1 0-1 0 0,-1 1 1 0 0,7 43 0 0 0,-15-57-386 0 0,-2 32-1 0 0,-1-23 5582 0 0,1-26-4817 0 0,0 0 1 0 0,-1 0-1 0 0,1-1 1 0 0,0 1 0 0 0,-1 0-1 0 0,1 0 1 0 0,0-1-1 0 0,-1 1 1 0 0,1 0-1 0 0,0-1 1 0 0,0 1-1 0 0,0 0 1 0 0,-1-1-1 0 0,1 1 1 0 0,0 0 0 0 0,0-1-1 0 0,0 1 1 0 0,0 0-1 0 0,0-1 1 0 0,-1 1-1 0 0,1-1 1 0 0,0 1-1 0 0,0 0 1 0 0,0-1-1 0 0,0 0 1 0 0,0-11 216 0 0,0 12-199 0 0,0-5 54 0 0,0 1-1 0 0,1-1 0 0 0,-1 1 1 0 0,1-1-1 0 0,0 1 1 0 0,1 0-1 0 0,-1-1 1 0 0,1 1-1 0 0,1-4 0 0 0,4-3 88 0 0,14-20-1 0 0,-20 29-161 0 0,19-22 369 0 0,1 1 1 0 0,36-31-1 0 0,-41 41-283 0 0,28-18 0 0 0,-27 20-243 0 0,29-25 0 0 0,-42 33-88 0 0,0-1-130 0 0,-1 1 0 0 0,1-1 0 0 0,-1 1-1 0 0,0-1 1 0 0,0 0 0 0 0,0 0 0 0 0,4-7 0 0 0,-4 3-692 0 0,-3 7 590 0 0,0 0 1 0 0,0 0-1 0 0,1 0 1 0 0,-1 0-1 0 0,0 0 1 0 0,0 1-1 0 0,0-1 1 0 0,-1 0-1 0 0,1 0 1 0 0,0 0-1 0 0,0 0 1 0 0,0 1-1 0 0,-1-1 1 0 0,1 0 0 0 0,0 0-1 0 0,-1 0 1 0 0,0 0-1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12464 0 0,'0'0'1133'0'0,"1"2"-936"0"0,3 8 101 0 0,0 0 0 0 0,3 16 0 0 0,-3 11 3576 0 0,2 7-2602 0 0,-6-42-1116 0 0,0 12 1023 0 0,1-13-1110 0 0,-1-1 1 0 0,1 1 0 0 0,-1-1-1 0 0,1 1 1 0 0,-1-1 0 0 0,1 1 0 0 0,-1-1-1 0 0,1 0 1 0 0,-1 1 0 0 0,1-1-1 0 0,0 0 1 0 0,-1 0 0 0 0,1 1-1 0 0,-1-1 1 0 0,1 0 0 0 0,0 0-1 0 0,-1 0 1 0 0,1 0 0 0 0,0 0 0 0 0,-1 0-1 0 0,1 0 1 0 0,0 0 0 0 0,-1 0-1 0 0,1 0 1 0 0,0 0 0 0 0,-1 0-1 0 0,1 0 1 0 0,-1 0 0 0 0,1-1-1 0 0,0 1 1 0 0,-1 0 0 0 0,1-1 0 0 0,-1 1-1 0 0,1-1 1 0 0,1 1-224 0 0,2-2 195 0 0,-1 0 0 0 0,1 0 0 0 0,0 0 1 0 0,0-1-1 0 0,-1 1 0 0 0,0-1 0 0 0,1 0 0 0 0,-1 0 1 0 0,0 0-1 0 0,0 0 0 0 0,3-6 0 0 0,16-15 114 0 0,-16 17-155 0 0,-1 0 0 0 0,0 0 0 0 0,-1-1 0 0 0,1 1 0 0 0,3-12 0 0 0,-4-1 0 0 0,-3 12 4 0 0,-1-1 0 0 0,-1 0 0 0 0,-1-12 0 0 0,1 20 204 0 0,1 1-204 0 0,0-1 0 0 0,1 1 0 0 0,-1 0 0 0 0,0 0 0 0 0,0-1 0 0 0,0 1 0 0 0,0 0 0 0 0,0 0 0 0 0,0-1 0 0 0,0 1 0 0 0,0 0 0 0 0,0 0 0 0 0,0-1 0 0 0,0 1 0 0 0,0 0 0 0 0,0 0-1 0 0,0-1 1 0 0,-1 1 0 0 0,1 0 0 0 0,0 0 0 0 0,0-1 0 0 0,0 1 0 0 0,0 0 0 0 0,0 0 0 0 0,-1-1 0 0 0,1 1 0 0 0,0 0 0 0 0,0 0 0 0 0,-1 0 0 0 0,-1-1-14 0 0,-14 2 5 0 0,7 3 5 0 0,6-1 0 0 0,1 0 0 0 0,0 0 0 0 0,1 0 0 0 0,-1 0 0 0 0,0 0 0 0 0,1 1 0 0 0,-2 6 0 0 0,-1 0 0 0 0,-7 40 0 0 0,9-42 7 0 0,0 0 0 0 0,1 1-1 0 0,0-1 1 0 0,0 0 0 0 0,0 1 0 0 0,1-1-1 0 0,2 12 1 0 0,-1 6 3 0 0,0-2-10 0 0,2-1 0 0 0,0 0 0 0 0,2 1 0 0 0,13 38 0 0 0,-12-42 16 0 0,-3-10 15 0 0,0 0 1 0 0,0-1 0 0 0,1 1 0 0 0,6 10-1 0 0,-8-18-25 0 0,-1 1 0 0 0,1-1 0 0 0,0 0-1 0 0,0 0 1 0 0,0 0 0 0 0,0 0-1 0 0,0 0 1 0 0,1 0 0 0 0,-1 0-1 0 0,0-1 1 0 0,1 1 0 0 0,-1-1-1 0 0,1 0 1 0 0,0 0 0 0 0,-1 0-1 0 0,1 0 1 0 0,0 0 0 0 0,0 0 0 0 0,3 0-1 0 0,15 2 21 0 0,-17-2-13 0 0,0 0 1 0 0,0 0-1 0 0,-1 0 0 0 0,1-1 0 0 0,0 0 0 0 0,0 0 1 0 0,-1 0-1 0 0,1 0 0 0 0,0 0 0 0 0,0-1 0 0 0,0 0 1 0 0,-1 0-1 0 0,1 0 0 0 0,5-2 0 0 0,77-46 53 0 0,34-16-4 0 0,-114 60-62 0 0,0-2 0 0 0,3 7-10 0 0,-7 0-16 0 0,6 2 28 0 0,-7 0-25 0 0,0-1 0 0 0,0 1 0 0 0,1-1 0 0 0,-1 1 0 0 0,0-1 1 0 0,0 1-1 0 0,-1 0 0 0 0,2 2 0 0 0,-1-1 26 0 0,0 0 0 0 0,0 1 0 0 0,0-1-1 0 0,0 0 1 0 0,-1 0 0 0 0,0 1 0 0 0,1-1 0 0 0,-1 0 0 0 0,-1 7-1 0 0,1 13 40 0 0,0-21 812 0 0,6-12-226 0 0,2-3-360 0 0,-1 2-130 0 0,0-1-1 0 0,1 1 1 0 0,1 1-1 0 0,-1-1 1 0 0,2 1-1 0 0,-1 1 1 0 0,17-13-1 0 0,2 4 86 0 0,-15 8-343 0 0,0 2 0 0 0,1 0 1 0 0,21-9-1 0 0,-33 16 97 0 0,0 0 1 0 0,1 0-1 0 0,-1 1 0 0 0,0-1 0 0 0,0 1 1 0 0,1-1-1 0 0,-1 1 0 0 0,1 0 1 0 0,-1 0-1 0 0,0 0 0 0 0,1 0 0 0 0,-1 1 1 0 0,0-1-1 0 0,1 1 0 0 0,-1-1 0 0 0,5 3 1 0 0,-3-1-63 0 0,1 1 0 0 0,0 0 0 0 0,-1 1 0 0 0,1-1 0 0 0,4 6 0 0 0,3 1-205 0 0,-11-9-31 0 0,0 1 0 0 0,0-1 0 0 0,0 1 0 0 0,0-1 0 0 0,0 0 0 0 0,0 1 0 0 0,0-1 0 0 0,-1 1 0 0 0,1 0 0 0 0,-1-1 0 0 0,1 1 0 0 0,-1 0 0 0 0,1-1 0 0 0,-1 4 0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13360 0 0,'1'2'3599'0'0,"3"1"-2742"0"0,-1 1-1 0 0,0 0 0 0 0,-1 0 0 0 0,1 0 0 0 0,-1 0 0 0 0,0 0 0 0 0,0 0 0 0 0,3 8 0 0 0,11 40 342 0 0,-15-48-1183 0 0,33 171 243 0 0,-33-169-258 0 0,2 32-2 0 0,0 45-1 0 0,1 14 30 0 0,0-51 59 0 0,32 248 648 0 0,-35-286-702 0 0,4 23 157 0 0,1 0-1 0 0,2 0 0 0 0,1-1 1 0 0,15 35-1 0 0,-14-44-23 0 0,2 5 11 0 0,19 28-1 0 0,-26-47-172 0 0,0 1 0 0 0,1-1 1 0 0,0 0-1 0 0,0-1 0 0 0,0 0 0 0 0,1 0 0 0 0,13 10 0 0 0,-15-13-42 0 0,1 0-1 0 0,-1 0 0 0 0,1 0 0 0 0,0-1 0 0 0,9 4 0 0 0,-13-6-4 0 0,0 1-1 0 0,0-1 1 0 0,-1 0 0 0 0,1 0 0 0 0,0 0-1 0 0,0 0 1 0 0,0 0 0 0 0,0 0 0 0 0,0 0 0 0 0,0 0-1 0 0,-1-1 1 0 0,1 1 0 0 0,0-1 0 0 0,0 0-1 0 0,0 1 1 0 0,-1-1 0 0 0,1 0 0 0 0,0 0-1 0 0,-1 0 1 0 0,1 0 0 0 0,-1 0 0 0 0,1 0-1 0 0,1-3 1 0 0,0 1-146 0 0,0-1 1 0 0,-1 0-1 0 0,0 0 0 0 0,1 0 0 0 0,-1 0 0 0 0,0 0 1 0 0,-1 0-1 0 0,1-1 0 0 0,1-6 0 0 0,5-42-1892 0 0,-8 48 1854 0 0,4-38-1660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15200 0 0,'0'0'1901'0'0,"3"2"-187"0"0,2 0-1025 0 0,0 0-1 0 0,0 0 0 0 0,0 0 1 0 0,0 0-1 0 0,0-1 0 0 0,0 0 0 0 0,1 0 1 0 0,9 0-1 0 0,3-1 36 0 0,25-4 0 0 0,-12 1-523 0 0,170-28 234 0 0,-86 10-594 0 0,-13 5-365 0 0,113-33-1 0 0,-164 35-211 0 0,-31 10-45 0 0,1-2-1 0 0,-1 0 0 0 0,0-2 1 0 0,24-11-1 0 0,-23 6-829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 8752 0 0,'2'0'14923'0'0,"23"-4"-13071"0"0,-21 2-1762 0 0,1 1 0 0 0,0 1 1 0 0,-1-1-1 0 0,1 0 0 0 0,9 1 1 0 0,3 2-115 0 0,-1 1 1 0 0,0 0 0 0 0,0 1 0 0 0,0 1 0 0 0,20 8 0 0 0,-23-7-220 0 0,0 1 1 0 0,0 0-1 0 0,16 13 0 0 0,-25-17 216 0 0,-1 0 0 0 0,1 0 1 0 0,-1 1-1 0 0,0 0 0 0 0,0-1 0 0 0,0 1 0 0 0,0 0 0 0 0,0 1 1 0 0,-1-1-1 0 0,0 0 0 0 0,0 1 0 0 0,0-1 0 0 0,2 9 0 0 0,-2-3 27 0 0,0 0 0 0 0,-1 1-1 0 0,0-1 1 0 0,0 1 0 0 0,-1-1 0 0 0,0 1-1 0 0,-1-1 1 0 0,-1 1 0 0 0,-3 16 0 0 0,0-11 25 0 0,0 0 1 0 0,-1 0-1 0 0,-1 0 0 0 0,-1-1 1 0 0,0 0-1 0 0,0-1 1 0 0,-2 0-1 0 0,0 0 1 0 0,-21 22-1 0 0,-50 43-66 0 0,-98 104-970 0 0,71-75-170 0 0,106-106 894 0 0,0-1 0 0 0,0 1 0 0 0,0-1-1 0 0,0 1 1 0 0,0-1 0 0 0,0 0 0 0 0,-4 2 0 0 0,5-3-1067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22087 0 0,'-4'4'349'0'0,"0"0"0"0"0,0 0 0 0 0,-1 0 0 0 0,1 0 0 0 0,-1-1-1 0 0,-7 4 1 0 0,-8 7-399 0 0,-8 10 636 0 0,-46 51-1 0 0,71-72-548 0 0,-152 171-229 0 0,5-3-320 0 0,131-150 606 0 0,1 1 1 0 0,-20 31-1 0 0,31-44 26 0 0,2 1 0 0 0,0 0-1 0 0,0 1 1 0 0,0-1 0 0 0,2 1 0 0 0,-1 0 0 0 0,1 0 0 0 0,-2 18 0 0 0,5-24-64 0 0,0-1 1 0 0,0 1-1 0 0,0 0 1 0 0,0-1-1 0 0,1 1 1 0 0,0-1-1 0 0,0 1 1 0 0,0-1-1 0 0,1 0 1 0 0,0 1-1 0 0,-1-1 1 0 0,1 0-1 0 0,1 0 1 0 0,-1 0-1 0 0,1 0 1 0 0,-1-1-1 0 0,1 1 1 0 0,7 6-1 0 0,-5-5-29 0 0,1 0 0 0 0,0-1 1 0 0,0 1-1 0 0,1-1 0 0 0,-1-1 0 0 0,1 1 0 0 0,0-1 0 0 0,0 0 0 0 0,0-1 0 0 0,0 0 0 0 0,8 2 0 0 0,6-1-86 0 0,1-1-1 0 0,-1-1 1 0 0,1 0-1 0 0,0-2 1 0 0,-1-1-1 0 0,25-4 1 0 0,128-36-930 0 0,-172 42 982 0 0,97-31-1447 0 0,0-6-384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6912 0 0,'-1'2'314'0'0,"-1"2"-181"0"0,0 3 71 0 0,1 19-111 0 0,2-23 3 0 0,-1-1 0 0 0,0 0 1 0 0,1 0-1 0 0,-1 0 0 0 0,1 0 0 0 0,0 1 1 0 0,1 2-1 0 0,3 13 11917 0 0,-4-19-11958 0 0,-1 0 0 0 0,0 0 0 0 0,0 0 0 0 0,1 0 0 0 0,-1 1 0 0 0,0-1 0 0 0,1 0-1 0 0,-1 0 1 0 0,1 0 0 0 0,-1 1 0 0 0,1-1 0 0 0,0 0 0 0 0,-1 0 0 0 0,1 1 0 0 0,0-1 0 0 0,-1 1-1 0 0,2-2 1 0 0,8-9 477 0 0,-6 0-133 0 0,-2 6-267 0 0,0 0 0 0 0,-1 1 0 0 0,2 0 1 0 0,-1-1-1 0 0,4-4 0 0 0,-5 7-84 0 0,0 0-1 0 0,1 0 1 0 0,-1 0-1 0 0,0 0 0 0 0,0 0 1 0 0,0-1-1 0 0,0-2 1 0 0,3-5 123 0 0,-4 10-147 0 0,0-1-1 0 0,0 0 1 0 0,1 0 0 0 0,-1 1-1 0 0,1-1 1 0 0,-1 1 0 0 0,1-1 0 0 0,-1 0-1 0 0,1 1 1 0 0,-1-1 0 0 0,1 1-1 0 0,0-1 1 0 0,-1 1 0 0 0,1-1-1 0 0,-1 1 1 0 0,1-1 0 0 0,0 1 0 0 0,0 0-1 0 0,-1 0 1 0 0,1-1 0 0 0,0 1-1 0 0,0 0 1 0 0,-1 0 0 0 0,1 0-1 0 0,0 0 1 0 0,0-1 0 0 0,0 1-1 0 0,-1 0 1 0 0,1 1 0 0 0,0-1 0 0 0,0 0-1 0 0,-1 0 1 0 0,1 0 0 0 0,0 0-1 0 0,0 1 1 0 0,-1-1 0 0 0,1 0-1 0 0,0 1 1 0 0,0-1 0 0 0,-1 0 0 0 0,1 1-1 0 0,0-1 1 0 0,-1 1 0 0 0,1-1-1 0 0,-1 1 1 0 0,1-1 0 0 0,-1 1-1 0 0,1 0 1 0 0,-1-1 0 0 0,1 1 0 0 0,-1 0-1 0 0,1 0 1 0 0,1 3 12 0 0,-1 1 0 0 0,0-1 0 0 0,0 0 0 0 0,0 0 0 0 0,0 0 0 0 0,-1 1 1 0 0,0-1-1 0 0,0 0 0 0 0,0 0 0 0 0,0 1 0 0 0,-1-1 0 0 0,1 0 0 0 0,-3 8 0 0 0,2-10 684 0 0,-4 3-107 0 0,5-5-606 0 0,0 0 0 0 0,0 1 0 0 0,0-1 0 0 0,0 0 0 0 0,0 0 1 0 0,0 0-1 0 0,-1 0 0 0 0,1 1 0 0 0,0-1 0 0 0,0 0 0 0 0,0 0 0 0 0,0 0 0 0 0,0 0 0 0 0,0 0 0 0 0,0 0 0 0 0,-1 1 0 0 0,1-1 0 0 0,0 0 0 0 0,0 0 0 0 0,0 0 0 0 0,0 0 0 0 0,-1 0 0 0 0,1 0 0 0 0,0 0 0 0 0,0 0 0 0 0,0 0 0 0 0,0 0 1 0 0,-1 0-1 0 0,1 0 0 0 0,0 0 0 0 0,0 0 0 0 0,0 0 0 0 0,0 0 0 0 0,-1 0 0 0 0,1 0 0 0 0,0 0 0 0 0,0 0 0 0 0,0 0 0 0 0,-1 0 0 0 0,1 0 0 0 0,0 0 0 0 0,0 0 0 0 0,0 0 0 0 0,0 0 0 0 0,0 0 0 0 0,-1-1 0 0 0,1 1 0 0 0,0 0 1 0 0,0 0-1 0 0,0 0 0 0 0,0 0 0 0 0,0 0 0 0 0,0-1 0 0 0,0 1 0 0 0,-1 0 0 0 0,1 0 0 0 0,0 0 0 0 0,0 0 0 0 0,0 0 0 0 0,0-1 0 0 0,0 1 0 0 0,0 0 0 0 0,0 0 0 0 0,-1-2-7 0 0,0 1 0 0 0,0-1 0 0 0,1 1-1 0 0,-1-1 1 0 0,1 1 0 0 0,-1-1 0 0 0,1 1 0 0 0,-1-1-1 0 0,1 0 1 0 0,0 1 0 0 0,0-1 0 0 0,-1 0 0 0 0,1 1-1 0 0,1-1 1 0 0,-1 1 0 0 0,0-1 0 0 0,0 0 0 0 0,0 1-1 0 0,1-1 1 0 0,-1 0 0 0 0,1 1 0 0 0,0-1 0 0 0,0-1-1 0 0,3-5-744 0 0,0 0 0 0 0,9-14 0 0 0,-9 17-148 0 0,2-7-5096 0 0,-2 2-1824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12672 0 0,'0'0'1142'0'0,"0"2"-939"0"0,1 2 48 0 0,0 0 0 0 0,0 0-1 0 0,0-1 1 0 0,0 1 0 0 0,1 0 0 0 0,-1 0 0 0 0,1-1 0 0 0,2 4 0 0 0,7 16 2252 0 0,23 91 581 0 0,-28-92-2765 0 0,-1 1 0 0 0,3 30 0 0 0,-2-11-83 0 0,-3-23-175 0 0,-1 0-1 0 0,-1 0 1 0 0,0 1-1 0 0,-2-1 1 0 0,0 0-1 0 0,-1 0 0 0 0,-1 0 1 0 0,-6 24-1 0 0,6-35-14 0 0,1 1-1 0 0,0-1 0 0 0,0 18 1 0 0,2-25 806 0 0,-1-2-582 0 0,-6-8 4 0 0,6 8-258 0 0,0 1 1 0 0,1-1 0 0 0,-1 0 0 0 0,0 0-1 0 0,0 0 1 0 0,1 0 0 0 0,-1-1 0 0 0,1 1-1 0 0,-1 0 1 0 0,1 0 0 0 0,-1 0-1 0 0,1 0 1 0 0,0 0 0 0 0,0-1 0 0 0,-1 1-1 0 0,1 0 1 0 0,0-2 0 0 0,1-7 48 0 0,-1 1 1 0 0,2-1-1 0 0,0 0 1 0 0,0 1-1 0 0,0-1 1 0 0,1 1-1 0 0,1 0 1 0 0,-1 0-1 0 0,2 0 1 0 0,8-15 0 0 0,-2 8-38 0 0,1-1 1 0 0,1 2 0 0 0,1 0 0 0 0,17-16 0 0 0,-6 6-29 0 0,-16 15 0 0 0,17-13 0 0 0,-19 17 2 0 0,1 0 0 0 0,-1 0 0 0 0,0-1-1 0 0,0 0 1 0 0,7-10 0 0 0,35-31-1763 0 0,-35 32-329 0 0,-2 6-3448 0 0,2-2-1779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69 452 6912 0 0,'1'5'101'0'0,"0"0"0"0"0,-1 1 0 0 0,1-1 1 0 0,-1 0-1 0 0,0 1 0 0 0,-2 5 0 0 0,1 12 424 0 0,1-12 797 0 0,0-5 132 0 0,-1 0 0 0 0,1 0 1 0 0,1 0-1 0 0,-1 0 0 0 0,1 0 0 0 0,1 0 0 0 0,1 6 1 0 0,-1-7-1350 0 0,1 1 1 0 0,-1 0 0 0 0,0-1-1 0 0,-1 1 1 0 0,1 0 0 0 0,-1 0-1 0 0,0 6 1 0 0,-1-10-328 0 0,-1-1 1 0 0,1 0-1 0 0,-1 0 1 0 0,0 1-1 0 0,1-1 0 0 0,-1 0 1 0 0,0 0-1 0 0,0 0 0 0 0,0 0 1 0 0,0 0-1 0 0,0 0 1 0 0,0 0-1 0 0,0 0 0 0 0,0 0 1 0 0,0-1-1 0 0,0 1 1 0 0,0 0-1 0 0,-1-1 0 0 0,1 1 1 0 0,0-1-1 0 0,0 1 0 0 0,-2-1 1 0 0,-24 1-1702 0 0,3-1-11 0 0</inkml:trace>
  <inkml:trace contextRef="#ctx0" brushRef="#br0" timeOffset="1">0 4 3224 0 0,'0'0'18447'0'0,"15"0"-18023"0"0,-10-4-1504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4608 0 0,'9'1'15565'0'0,"-10"3"-15461"0"0,0 0 0 0 0,0 0 0 0 0,0 0 0 0 0,0-1 1 0 0,-1 1-1 0 0,0 0 0 0 0,0-1 0 0 0,0 1 0 0 0,0-1 1 0 0,0 0-1 0 0,-1 0 0 0 0,-4 6 0 0 0,-10 13 183 0 0,1 6-23 0 0,1 1 1 0 0,1 1-1 0 0,-20 61 0 0 0,34-91-263 0 0,-4 13 130 0 0,0 1 0 0 0,0 0 0 0 0,1 0 0 0 0,-1 22 0 0 0,1-12 6 0 0,3-21-132 0 0,-1 0 0 0 0,1-1-1 0 0,-1 1 1 0 0,1 0 0 0 0,0 0 0 0 0,0-1-1 0 0,0 1 1 0 0,0 0 0 0 0,1 0 0 0 0,-1-1-1 0 0,1 1 1 0 0,-1 0 0 0 0,1-1 0 0 0,1 3-1 0 0,5 8-4 0 0,-5-13 0 0 0,-1 0 0 0 0,2-1 0 0 0,-1 1 1 0 0,0 0-1 0 0,0-1 0 0 0,0 1 0 0 0,0-1 0 0 0,1 0 0 0 0,-1 0 1 0 0,0 1-1 0 0,0-1 0 0 0,0-1 0 0 0,-1 1 0 0 0,1 0 0 0 0,0 0 0 0 0,0-1 1 0 0,-1 1-1 0 0,4-4 0 0 0,1-3-9 0 0,1 0 0 0 0,7-13 0 0 0,-5 7-40 0 0,25-39-38 0 0,-28 44 67 0 0,0 0 0 0 0,-1 0 0 0 0,6-15 0 0 0,-7 13-2 0 0,2 0 1 0 0,6-11 0 0 0,-7 14 37 0 0,-4 6 296 0 0,-1 4-272 0 0,-1 0-1 0 0,1 0 1 0 0,0-1 0 0 0,0 1-1 0 0,1 0 1 0 0,-1 0 0 0 0,0 0-1 0 0,1 3 1 0 0,2 11 90 0 0,-2 2-30 0 0,0 0 1 0 0,9 33-1 0 0,-2-12 0 0 0,5 11 20 0 0,-2-13-48 0 0,4 19 38 0 0,-9-37-57 0 0,-1 1-1 0 0,-1 0 1 0 0,2 27-1 0 0,-2-9 20 0 0,-2-29-60 0 0,-1 0 0 0 0,0 0 0 0 0,-1 0 1 0 0,0 1-1 0 0,0-1 0 0 0,-1 0 0 0 0,0 0 0 0 0,-3 11 1 0 0,0-11-21 0 0,1 0 0 0 0,-1 0 1 0 0,-1 0-1 0 0,0-1 0 0 0,0 0 1 0 0,-1 0-1 0 0,1 0 0 0 0,-2-1 1 0 0,1 1-1 0 0,-1-2 1 0 0,-8 8-1 0 0,-4 0-195 0 0,-1 0 0 0 0,-1-1 1 0 0,-28 13-1 0 0,17-12-1204 0 0,-68 19-1 0 0,96-31 1130 0 0,-1-1 1 0 0,1 0-1 0 0,-1-1 0 0 0,-7 1 0 0 0,-17-4-1157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0,'2'1'240'0'0,"-1"0"14"0"0,0 0 0 0 0,1-1 0 0 0,-1 1 0 0 0,0 0 0 0 0,0 0 1 0 0,0 0-1 0 0,0 0 0 0 0,0 0 0 0 0,0 1 0 0 0,0-1 0 0 0,0 0 0 0 0,0 0 0 0 0,-1 1 1 0 0,1-1-1 0 0,0 2 0 0 0,2 4 2162 0 0,-1-3-1226 0 0,18 26 5551 0 0,-16-23-6290 0 0,0 0 0 0 0,-1 1 0 0 0,0-1 0 0 0,0 1 0 0 0,2 9 0 0 0,8 40 191 0 0,-5-26-422 0 0,-1 0 1 0 0,3 47 0 0 0,3 33 16 0 0,-1-9-82 0 0,5 80-67 0 0,-14-149-21 0 0,-1-24-44 0 0,-1 1 0 0 0,-1-1 0 0 0,0 1 0 0 0,0-1 0 0 0,-1 0 0 0 0,0 1 0 0 0,-3 9 0 0 0,3-17-91 0 0,-4-7-168 0 0,2-3 248 0 0,1-1-1 0 0,0 0 1 0 0,1 1 0 0 0,0-1-1 0 0,0 0 1 0 0,1-16 0 0 0,0 20 21 0 0,2-18 40 0 0,1 1 0 0 0,0-1 1 0 0,2 1-1 0 0,1 0 1 0 0,12-33-1 0 0,1-1 79 0 0,-16 46-136 0 0,1-1 1 0 0,1 1 0 0 0,-1 0 0 0 0,2 0 0 0 0,-1 1-1 0 0,2 0 1 0 0,-1 0 0 0 0,1 0 0 0 0,8-8 0 0 0,-2 4 83 0 0,-10 12-75 0 0,0 1 7 0 0,-1-1 261 0 0,2 6-207 0 0,1 1 0 0 0,-1-1 0 0 0,0 1 0 0 0,0 0 0 0 0,-1 0 0 0 0,0 0 0 0 0,5 12 0 0 0,11 49-47 0 0,-11-34-130 0 0,-6-25-30 0 0,-1 1 0 0 0,2 14 0 0 0,1 13-304 0 0,0-22 245 0 0,6 40-2084 0 0,-9-52 2006 0 0,-1 1-1 0 0,1 0 1 0 0,-1 0 0 0 0,1 0-1 0 0,0 0 1 0 0,0 0-1 0 0,0-1 1 0 0,0 1-1 0 0,3 3 1 0 0,1 3-2343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3680 0 0,'3'4'68'0'0,"0"1"0"0"0,0 0 0 0 0,-1 0 1 0 0,1 0-1 0 0,-1 0 0 0 0,0 0 0 0 0,0 0 1 0 0,-1 1-1 0 0,1-1 0 0 0,-1 1 0 0 0,0-1 0 0 0,0 8 1 0 0,10 38 9303 0 0,-3-16-4582 0 0,-4 3-3764 0 0,-18 242-116 0 0,14-263-651 0 0,0 1-1 0 0,6 32 1 0 0,1 7 323 0 0,-6-44-427 0 0,0 0-1 0 0,1-1 1 0 0,0 1-1 0 0,1-1 0 0 0,7 21 1 0 0,-7-26-100 0 0,0-1 1 0 0,0 1-1 0 0,1-1 0 0 0,0 0 1 0 0,0-1-1 0 0,0 1 0 0 0,1-1 1 0 0,0 0-1 0 0,0 0 0 0 0,0 0 1 0 0,11 7-1 0 0,-11-8-33 0 0,0-1 1 0 0,0 0-1 0 0,1-1 1 0 0,-1 1-1 0 0,1-1 1 0 0,-1 0-1 0 0,1 0 1 0 0,0-1-1 0 0,10 2 1 0 0,-12-3-92 0 0,0 0-1 0 0,0 0 1 0 0,0-1 0 0 0,0 1-1 0 0,0-1 1 0 0,-1 0 0 0 0,1 0-1 0 0,0 0 1 0 0,0 0 0 0 0,-1-1 0 0 0,1 1-1 0 0,-1-1 1 0 0,1 0 0 0 0,-1 0-1 0 0,5-4 1 0 0,-4 3-307 0 0,1 0 1 0 0,-1-1-1 0 0,0 0 0 0 0,0 0 1 0 0,0 0-1 0 0,-1 0 1 0 0,0-1-1 0 0,1 0 0 0 0,-1 1 1 0 0,2-7-1 0 0,6-11-6478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10592 0 0,'1'0'818'0'0,"5"-1"-601"0"0,0 0-1 0 0,1 0 0 0 0,-1-1 0 0 0,-1 1 0 0 0,1-1 1 0 0,0-1-1 0 0,7-3 0 0 0,20-8 2166 0 0,-26 12-1885 0 0,99-28 3971 0 0,50-21-2809 0 0,-115 38-1478 0 0,1 2-1 0 0,49-6 1 0 0,27-7-251 0 0,-109 22-611 0 0,1 1 1 0 0,0 0-1 0 0,17 0 0 0 0,-24 1 120 0 0,12 0-6501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46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5076 928 23815 0 0,'-240'-15'2140'0'0,"82"-6"-1694"0"0,-268-67-498 0 0,272 53-243 0 0,-229-54-681 0 0,-202-44-840 0 0,-561-73-773 0 0,-11 93 3069 0 0,853 107 504 0 0,-206-14 1764 0 0,499 18-2643 0 0,11 2-104 0 0,-1 0 0 0 0,1 0 1 0 0,0 0-1 0 0,0 0 0 0 0,0 0 0 0 0,0 0 0 0 0,0 0 0 0 0,0 0 1 0 0,0 0-1 0 0,0 0 0 0 0,0 0 0 0 0,0 0 0 0 0,0 0 1 0 0,0 0-1 0 0,0 0 0 0 0,0 0 0 0 0,0 0 0 0 0,0 0 1 0 0,0 0-1 0 0,0-1 0 0 0,0 1 0 0 0,-1 0 0 0 0,1 0 0 0 0,0 0 1 0 0,0 0-1 0 0,0 0 0 0 0,0 0 0 0 0,0 0 0 0 0,0 0 1 0 0,0 0-1 0 0,0 0 0 0 0,0 0 0 0 0,0 0 0 0 0,0 0 0 0 0,0 0 1 0 0,0 0-1 0 0,0-1 0 0 0,0 1 0 0 0,0 0 0 0 0,0 0 1 0 0,0 0-1 0 0,1 0 0 0 0,-1 0 0 0 0,0 0 0 0 0,0 0 0 0 0,0 0 1 0 0,0 0-1 0 0,0 0 0 0 0,0 0 0 0 0,0 0 0 0 0,0 0 1 0 0,0 0-1 0 0,0 0 0 0 0,0 0 0 0 0,0 0 0 0 0,0 0 0 0 0,0 0 1 0 0,0 0-1 0 0,0-1 0 0 0,0 1 0 0 0,0 0 0 0 0,0 0 1 0 0,0 0-1 0 0,1 0 0 0 0,-1 0 0 0 0,0 0 0 0 0,0 0 0 0 0,25-7-48 0 0,250-41-603 0 0,-191 36 396 0 0,1532-117-2935 0 0,-717 133 2326 0 0,273 47 1789 0 0,-798-23 1743 0 0,-363-27-2357 0 0,-1 0 1 0 0,17 5-1 0 0,-23-6 132 0 0,-8 1-84 0 0,-35 4 117 0 0,-72 0-1 0 0,59-4-427 0 0,-258 1-40 0 0,-47 2 52 0 0,227 1-56 0 0,-1339 68 2 0 0,1321-63-6 0 0,-303 28-55 0 0,-34 33-23 0 0,377-54 71 0 0,-135 26-34 0 0,229-41-72 0 0,1 1 0 0 0,0 0 0 0 0,-20 7 0 0 0,32-9 97 0 0,0-1 0 0 0,0 0 0 0 0,1 1 0 0 0,-1-1 0 0 0,0 0 1 0 0,1 1-1 0 0,-1-1 0 0 0,0 1 0 0 0,1-1 0 0 0,-1 1 0 0 0,0-1 0 0 0,1 1 0 0 0,-1 0 0 0 0,0 0 0 0 0,2-1 4 0 0,-1 1 1 0 0,0-1-1 0 0,0 0 0 0 0,0 1 1 0 0,1-1-1 0 0,-1 0 0 0 0,0 1 0 0 0,1-1 1 0 0,-1 0-1 0 0,0 0 0 0 0,1 1 1 0 0,-1-1-1 0 0,0 0 0 0 0,1 0 1 0 0,-1 0-1 0 0,0 0 0 0 0,1 1 0 0 0,-1-1 1 0 0,0 0-1 0 0,1 0 0 0 0,-1 0 1 0 0,1 0-1 0 0,-1 0 0 0 0,0 0 0 0 0,1 0 1 0 0,-1 0-1 0 0,1 0 0 0 0,-1 0 1 0 0,0 0-1 0 0,2 0 0 0 0,144 1-1559 0 0,-96-2 1200 0 0,466-30-1913 0 0,-222 9 1373 0 0,1133-17-2342 0 0,5 75 4545 0 0,-453-10 2979 0 0,-811-22-3660 0 0,170 0 623 0 0,223-16-86 0 0,-92-15-473 0 0,-355 14-1086 0 0,-103 13 165 0 0,-13 2-57 0 0,-19 6 107 0 0,-29 4 143 0 0,0-3-1 0 0,-56 4 1 0 0,8-1-1 0 0,-922 112-35 0 0,547-86-19 0 0,256-33 415 0 0,210-5-281 0 0,1 1-5 0 0,1-1 1 0 0,-1 0-1 0 0,1 0 1 0 0,-1-1-1 0 0,1 0 1 0 0,-1 0-1 0 0,1 0 1 0 0,0-1-1 0 0,-9-3 1 0 0,14 5-22 0 0,-1 0 1 0 0,1 0-1 0 0,0 0 1 0 0,-1 0 0 0 0,1-1-1 0 0,0 1 1 0 0,0 0-1 0 0,-1 0 1 0 0,1 0-1 0 0,0-1 1 0 0,-1 1-1 0 0,1 0 1 0 0,0 0-1 0 0,0-1 1 0 0,0 1-1 0 0,-1 0 1 0 0,1-1-1 0 0,0 1 1 0 0,0 0-1 0 0,0-1 1 0 0,0 1-1 0 0,-1 0 1 0 0,1-1-1 0 0,0 1 1 0 0,0 0 0 0 0,0-1-1 0 0,0 0 1 0 0,2-1 8 0 0,1-1 0 0 0,-1 1 0 0 0,0 0 0 0 0,1 0 0 0 0,0 0 0 0 0,-1 0 0 0 0,1 1 0 0 0,0-1 0 0 0,0 1 0 0 0,4-2 0 0 0,43-15 101 0 0,106-25 0 0 0,-122 35-127 0 0,553-94-371 0 0,10 56 271 0 0,199 59 636 0 0,-457 21 409 0 0,-318-32-828 0 0,-11-1-13 0 0,1 0 0 0 0,-1 0-1 0 0,0 1 1 0 0,0 1 0 0 0,0-1 0 0 0,-1 2 0 0 0,19 7 0 0 0,-27-10-70 0 0,0-1 0 0 0,0 1 0 0 0,0-1 0 0 0,-1 1 0 0 0,1 0 0 0 0,0 0-1 0 0,0-1 1 0 0,0 1 0 0 0,-1 0 0 0 0,1 0 0 0 0,0 0 0 0 0,-1 0 0 0 0,1 0 0 0 0,-1 0 0 0 0,1 0-1 0 0,0 1 1 0 0,-1-1-9 0 0,0-1 0 0 0,0 1 0 0 0,0-1 0 0 0,0 1 0 0 0,0 0 0 0 0,0-1 0 0 0,0 1 0 0 0,-1-1 0 0 0,1 1 0 0 0,0 0 0 0 0,0-1 0 0 0,0 1 0 0 0,-1-1 0 0 0,1 1 0 0 0,0-1 0 0 0,-1 1 0 0 0,1-1 0 0 0,0 1 0 0 0,-1-1 0 0 0,1 1 0 0 0,-1 0 0 0 0,-4 2 24 0 0,1 0 0 0 0,-1 0 1 0 0,1-1-1 0 0,-1 1 0 0 0,-7 2 1 0 0,9-4-24 0 0,-44 16 179 0 0,-94 21-1 0 0,59-19-85 0 0,-208 51 171 0 0,-157 44 108 0 0,366-89-292 0 0,-692 226 879 0 0,674-217-916 0 0,59-18-269 0 0,30-12 43 0 0,4-1-570 0 0,16-6 14 0 0,-2-1 490 0 0,32-12-1266 0 0,21-5-338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 6912 0 0,'2'0'314'0'0,"32"-1"113"0"0,-18 0 621 0 0,1 0-1 0 0,23 4 1 0 0,3 3 4460 0 0,40 7 468 0 0,-73-11-5913 0 0,1 1 0 0 0,-1 0 0 0 0,-1 1-1 0 0,1 0 1 0 0,16 10 0 0 0,-21-11-160 0 0,-1 0 1 0 0,0 0-1 0 0,0 0 1 0 0,0 1-1 0 0,-1 0 1 0 0,1 0-1 0 0,-1 0 1 0 0,4 6-1 0 0,-5-7 39 0 0,-1-1 1 0 0,0 1-1 0 0,1 0 0 0 0,-1 0 0 0 0,0 0 0 0 0,0 0 0 0 0,0 0 0 0 0,-1 0 1 0 0,1 0-1 0 0,-1 0 0 0 0,0 0 0 0 0,0 0 0 0 0,0 0 0 0 0,0 1 0 0 0,0-1 1 0 0,-1 4-1 0 0,-3 7-8 0 0,1 0 0 0 0,-1 0 0 0 0,-1-1 0 0 0,-1 1 0 0 0,0-1 0 0 0,0 0 0 0 0,-10 13 0 0 0,-17 16 634 0 0,-60 57 0 0 0,55-60-63 0 0,-31 30 402 0 0,-30 27-486 0 0,77-76-384 0 0,-3 3-398 0 0,-1-2 0 0 0,-30 20-1 0 0,46-34-125 0 0,8-5 188 0 0,-1 0 0 0 0,0 0 0 0 0,1-1 0 0 0,-1 1-1 0 0,0-1 1 0 0,-6 3 0 0 0,-6-3-1200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14744 0 0,'-2'1'1136'0'0,"-4"1"-646"0"0,0 0 1 0 0,0 0 0 0 0,0 1 0 0 0,1 0-1 0 0,-1 0 1 0 0,1 0 0 0 0,0 0 0 0 0,0 1 0 0 0,-9 8-1 0 0,-2 5 2279 0 0,-19 27 0 0 0,22-27-2549 0 0,-25 25 1 0 0,11-14-259 0 0,-33 44 0 0 0,-2 3-178 0 0,43-55 221 0 0,2 1 0 0 0,0 0-1 0 0,2 2 1 0 0,0 0 0 0 0,2 0 0 0 0,0 1 0 0 0,-10 30 0 0 0,21-48 36 0 0,0 0 0 0 0,0 1 0 0 0,1-1 0 0 0,0 1 0 0 0,0-1 0 0 0,1 1 0 0 0,0-1 0 0 0,0 1 0 0 0,0-1 0 0 0,1 1 0 0 0,0-1 0 0 0,0 1 0 0 0,0-1 0 0 0,3 7 0 0 0,-2-9-17 0 0,0 0-1 0 0,0 0 1 0 0,1 0-1 0 0,-1 0 1 0 0,1 0 0 0 0,0 0-1 0 0,0-1 1 0 0,0 1-1 0 0,0-1 1 0 0,1 0-1 0 0,-1 0 1 0 0,1 0 0 0 0,0 0-1 0 0,0-1 1 0 0,0 0-1 0 0,0 0 1 0 0,0 0-1 0 0,0 0 1 0 0,1 0 0 0 0,5 1-1 0 0,6 0-25 0 0,-1-1-1 0 0,1 0 1 0 0,0-1-1 0 0,0 0 1 0 0,-1-1 0 0 0,28-5-1 0 0,-11 0-125 0 0,0-2 0 0 0,38-13 0 0 0,-38 10 33 0 0,101-37-1697 0 0,-48 8-88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0,'11'1'8222'0'0,"6"9"-3852"0"0,-15-9-3852 0 0,1 0 1 0 0,-1-1 0 0 0,1 1 0 0 0,0-1 0 0 0,-1 0 0 0 0,1 0 0 0 0,0 0 0 0 0,-1 0 0 0 0,5-1 0 0 0,-1 1 1251 0 0,-4 1-1703 0 0,4 5-36 0 0,-4-3 113 0 0,-1-1 0 0 0,1 0-1 0 0,0 1 1 0 0,-1-1 0 0 0,1 1 0 0 0,0 3 0 0 0,2 0 3010 0 0,-4-5-3158 0 0,0 0-1 0 0,0 0 1 0 0,0 0 0 0 0,1 0 0 0 0,-1 0 0 0 0,0-1-1 0 0,1 1 1 0 0,-1 0 0 0 0,0 0 0 0 0,1 0 0 0 0,-1-1-1 0 0,2 2 1 0 0,-1 0 0 0 0,6 5 15 0 0,-6-3 32 0 0,-1 7-47 0 0,-4 1-68 0 0,-1-6 4 0 0,4-5 56 0 0,1 0 12 0 0,-1-1 0 0 0,1 1 0 0 0,0-1 0 0 0,-1 1 0 0 0,1-1 0 0 0,0 0 0 0 0,-1 1 0 0 0,1-1-1 0 0,-1 1 1 0 0,1-1 0 0 0,-1 0 0 0 0,1 1 0 0 0,0-1 0 0 0,-1 0 0 0 0,1 0 0 0 0,-1 1 0 0 0,0-1 0 0 0,1 0 0 0 0,-1 0 0 0 0,1 0 0 0 0,-1 0 0 0 0,1 0 0 0 0,-1 0-1 0 0,1 0 1 0 0,-1 0 0 0 0,1 0 0 0 0,-1 0 0 0 0,0 0 0 0 0,-1 0 1 0 0,1 0 5 0 0,0 1-1 0 0,0-1 0 0 0,0 0 0 0 0,0 0 0 0 0,0 0 0 0 0,0 0 1 0 0,1 0-1 0 0,-1 0 0 0 0,0 0 0 0 0,0 0 0 0 0,0 0 0 0 0,0-1 1 0 0,0 1-1 0 0,0 0 0 0 0,1-1 0 0 0,-1 1 0 0 0,0 0 1 0 0,0-1-1 0 0,0 1 0 0 0,1-1 0 0 0,-1 1 0 0 0,0-1 0 0 0,0 0 1 0 0,1 1-1 0 0,-1-1 0 0 0,1 0 0 0 0,-1 1 0 0 0,1-1 0 0 0,-1 0 1 0 0,1 1-1 0 0,-1-1 0 0 0,0-2 0 0 0,-5-11 211 0 0,6-1-193 0 0,0 13 8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6448 0 0,'-1'1'297'0'0,"-4"6"-9"0"0,3-4-235 0 0,0-1-1 0 0,1 0 0 0 0,0 0 1 0 0,-1 1-1 0 0,1-1 0 0 0,0 1 1 0 0,0-1-1 0 0,1 1 0 0 0,-1-1 1 0 0,0 5-1 0 0,0-4 617 0 0,1-1 1 0 0,0 1-1 0 0,0 0 0 0 0,0-1 1 0 0,0 1-1 0 0,0 0 0 0 0,0-1 0 0 0,1 1 1 0 0,-1 0-1 0 0,1-1 0 0 0,0 1 0 0 0,0-1 1 0 0,2 4-1 0 0,20 33 4359 0 0,-9-18-5094 0 0,-1 6 182 0 0,-2-1 1 0 0,0 2-1 0 0,-2-1 0 0 0,0 1 1 0 0,7 51-1 0 0,-13-56-119 0 0,-1-1 0 0 0,0 1 0 0 0,-2 0 0 0 0,-3 29-1 0 0,-7 10 4 0 0,9-56 0 0 0,0-1 0 0 0,0 0 0 0 0,-1 1 0 0 0,-3 8 0 0 0,-2-4 16 0 0,6-9-1 0 0,0-1 1 0 0,1 0-1 0 0,-1 1 0 0 0,1-1 0 0 0,-1 0 0 0 0,0 1 0 0 0,1-1 0 0 0,-1 0 1 0 0,0 0-1 0 0,0 0 0 0 0,1 0 0 0 0,-1 0 0 0 0,0 0 0 0 0,1 1 0 0 0,-1-2 0 0 0,0 1 1 0 0,0 0-1 0 0,1 0 0 0 0,-1 0 0 0 0,0 0 0 0 0,1 0 0 0 0,-1-1 0 0 0,0 1 1 0 0,1 0-1 0 0,-1 0 0 0 0,0-1 0 0 0,1 1 0 0 0,-1-1 0 0 0,1 1 0 0 0,-1 0 1 0 0,0-2-1 0 0,0 2 30 0 0,0-1 0 0 0,-1 0 1 0 0,1-1-1 0 0,0 1 1 0 0,0 0-1 0 0,1 0 0 0 0,-1 0 1 0 0,0-1-1 0 0,0 1 1 0 0,0 0-1 0 0,1-1 0 0 0,-1 1 1 0 0,0-3-1 0 0,-1-9 114 0 0,1 1-1 0 0,1-1 0 0 0,0 0 1 0 0,0 0-1 0 0,1 1 1 0 0,1-1-1 0 0,0 1 0 0 0,1-1 1 0 0,6-16-1 0 0,3-4 41 0 0,2 0 0 0 0,21-37-1 0 0,-24 51-104 0 0,2 0-1 0 0,0 1 1 0 0,0 1 0 0 0,29-27-1 0 0,-8 10-133 0 0,34-29-148 0 0,-47 47-97 0 0,28-22-210 0 0,-14 17-4197 0 0,-22 17-2975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0,'0'0'622'0'0,"1"2"-512"0"0,5 5 388 0 0,-2 1 1 0 0,1-1 0 0 0,5 15-1 0 0,9 13 6370 0 0,0-2-2410 0 0,-16-26-4210 0 0,0 1 0 0 0,0-1 0 0 0,0 1-1 0 0,2 15 1 0 0,2 12 23 0 0,-2-7-128 0 0,0 1 0 0 0,0 35 0 0 0,-4-34-139 0 0,0-17-293 0 0,-1 0 0 0 0,0-1 0 0 0,-1 1 0 0 0,0-1 0 0 0,-1 1-1 0 0,-6 22 1 0 0,-2-14-811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23583 0 0,'0'0'1152'0'0,"0"3"-504"0"0,-6 1 136 0 0,12-17-680 0 0,3 1-8 0 0,2-1 0 0 0,-7 4 0 0 0,6-4-944 0 0,-6 0-192 0 0,-4 4-40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 3680 0 0,'2'-1'6056'0'0,"7"1"529"0"0,-16 10 1228 0 0,-2 3-8572 0 0,9-13 765 0 0,-5 8 52 0 0,0 1 0 0 0,1-1-1 0 0,0 1 1 0 0,0-1 0 0 0,-4 20-1 0 0,1 0-57 0 0,4-19 0 0 0,1 0 0 0 0,0 0 0 0 0,-1 10 0 0 0,2 0-2 0 0,0-1 1 0 0,3 22-1 0 0,-1-33 5 0 0,0-1-1 0 0,1 1 1 0 0,-1 0 0 0 0,1-1-1 0 0,1 1 1 0 0,-1-1 0 0 0,1 0-1 0 0,0 0 1 0 0,5 7 0 0 0,10 10 233 0 0,-16-22-243 0 0,-1 0-1 0 0,0 0 1 0 0,0-1 0 0 0,1 1 0 0 0,-1 0 0 0 0,0 0 0 0 0,1-1-1 0 0,-1 1 1 0 0,0-1 0 0 0,1 0 0 0 0,-1 1 0 0 0,1-1-1 0 0,-1 0 1 0 0,1 0 0 0 0,1 0 0 0 0,-1 0-226 0 0,1-1-219 0 0,-1-1 461 0 0,1-1 0 0 0,0 1 0 0 0,0 0 0 0 0,-1-1 1 0 0,0 0-1 0 0,1 0 0 0 0,-1 1 0 0 0,0-1 1 0 0,0-1-1 0 0,-1 1 0 0 0,1 0 0 0 0,1-5 0 0 0,2-7 55 0 0,6-25-1 0 0,-5 15 41 0 0,-4 16-44 0 0,-1-1 0 0 0,1 1-1 0 0,-1-14 1 0 0,3-18 309 0 0,-3 30-245 0 0,-1 9 720 0 0,2 121 203 0 0,-3-109-1011 0 0,0 1 1 0 0,0 0-1 0 0,-5 13 1 0 0,-3 23 53 0 0,8 8 0 0 0,7 81-1 0 0,-2-82-41 0 0,-1-1-11 0 0,-4 57 0 0 0,0-99-36 0 0,0 1 0 0 0,-1-1 0 0 0,-1 0-1 0 0,0 1 1 0 0,-1-1 0 0 0,0 0 0 0 0,0-1 0 0 0,-1 1 0 0 0,0-1-1 0 0,-1 0 1 0 0,0 0 0 0 0,-11 13 0 0 0,0-3-65 0 0,0-1 0 0 0,-1-1 1 0 0,-1 0-1 0 0,-1-1 0 0 0,-1-1 0 0 0,0-1 1 0 0,0-1-1 0 0,-2-1 0 0 0,-45 20 1 0 0,59-29-261 0 0,-1 0 0 0 0,0-1 1 0 0,0 0-1 0 0,-1-1 1 0 0,1 0-1 0 0,0-1 1 0 0,-1 0-1 0 0,1 0 1 0 0,-1-1-1 0 0,1-1 1 0 0,-1 0-1 0 0,1 0 0 0 0,-1-1 1 0 0,-18-5-1 0 0,0-5-1548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7832 0 0,'0'0'9691'0'0,"1"2"-8511"0"0,2 6-867 0 0,-1-1 0 0 0,1 1 0 0 0,-1 1-1 0 0,-1-1 1 0 0,0 0 0 0 0,0 0 0 0 0,0 1-1 0 0,-2 8 1 0 0,-2 358 1304 0 0,22-73-1521 0 0,-15-259-92 0 0,2 15-24 0 0,-3-31-199 0 0,-1 54 1 0 0,-2-63 47 0 0,0-17 243 0 0,1-2 0 0 0,23-85 514 0 0,-6 31-162 0 0,9-21 9 0 0,-14 43-355 0 0,-6 15-26 0 0,17-33 1 0 0,-15 36-95 0 0,-3 2 26 0 0,2 1-1 0 0,0 0 0 0 0,15-17 1 0 0,-10 13 131 0 0,-8 11-49 0 0,-1 0-1 0 0,1 0 0 0 0,-1 0 1 0 0,1 1-1 0 0,8-6 1 0 0,-9 7-13 0 0,0 1 0 0 0,1-1 0 0 0,-1 1 0 0 0,1 0 0 0 0,9-3 0 0 0,-13 5-44 0 0,0 0 0 0 0,1 0 0 0 0,-1 0-1 0 0,0 0 1 0 0,0 0 0 0 0,1 0 0 0 0,-1 0 0 0 0,0 0 0 0 0,0 0 0 0 0,1 0-1 0 0,-1 1 1 0 0,0-1 0 0 0,0 1 0 0 0,0-1 0 0 0,1 1 0 0 0,-1-1 0 0 0,0 1 0 0 0,0-1-1 0 0,0 1 1 0 0,0 0 0 0 0,0 0 0 0 0,0 0 0 0 0,0 0 0 0 0,-1-1 0 0 0,1 1-1 0 0,0 0 1 0 0,1 2 0 0 0,2 4-21 0 0,0 0 0 0 0,-1 0-1 0 0,0 0 1 0 0,0 1-1 0 0,2 11 1 0 0,7 41-117 0 0,-11-53 116 0 0,9 88-315 0 0,-5-46 137 0 0,-3-28 101 0 0,5 22-1 0 0,-2-15 39 0 0,-4-21 24 0 0,0 0 0 0 0,0 1-1 0 0,1-1 1 0 0,0 0 0 0 0,5 12 0 0 0,-6-18-95 0 0,9-2-977 0 0,-7-1 823 0 0,1 0-1 0 0,-1 0 1 0 0,0-1-1 0 0,0 1 1 0 0,0-1-1 0 0,0 0 1 0 0,0 0-1 0 0,-1 0 1 0 0,1 0-1 0 0,-1 0 1 0 0,0-1 0 0 0,0 1-1 0 0,0-1 1 0 0,0 1-1 0 0,0-1 1 0 0,1-5-1 0 0,6-17-6468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20239 0 0,'0'0'928'0'0,"-1"2"-17"0"0,-1 0-747 0 0,0 1-60 0 0,-3 12-11 0 0,5-10 95 0 0,0 0-1 0 0,0 0 1 0 0,0-1 0 0 0,1 1-1 0 0,0 0 1 0 0,0 0-1 0 0,0 0 1 0 0,0-1 0 0 0,1 1-1 0 0,2 4 1 0 0,4 16-204 0 0,-3-3 77 0 0,-2 0 0 0 0,-1 1 0 0 0,0-1-1 0 0,-3 30 1 0 0,1-18 19 0 0,-6 110 208 0 0,12-1-288 0 0,-3-99 0 0 0,-1-26 0 0 0,5 25 0 0 0,-1-11 0 0 0,-2-15 0 0 0,0 0 0 0 0,7 17 0 0 0,-9-27 0 0 0,0-1-17 0 0,0-1 0 0 0,1 0-1 0 0,-1 0 1 0 0,1-1 0 0 0,0 1 0 0 0,1-1-1 0 0,-1 1 1 0 0,1-1 0 0 0,-1 0-1 0 0,1 0 1 0 0,9 6 0 0 0,-11-8 6 0 0,0 0 1 0 0,0-1-1 0 0,1 0 1 0 0,-1 1-1 0 0,1-1 1 0 0,-1 0-1 0 0,1 0 1 0 0,-1 0-1 0 0,1-1 1 0 0,0 1-1 0 0,-1-1 1 0 0,1 1 0 0 0,0-1-1 0 0,-1 0 1 0 0,1 0-1 0 0,0 0 1 0 0,-1 0-1 0 0,1-1 1 0 0,0 1-1 0 0,-1-1 1 0 0,1 1-1 0 0,0-1 1 0 0,-1 0-1 0 0,1 0 1 0 0,-1 0-1 0 0,3-2 1 0 0,6-4-235 0 0,-1 0 0 0 0,-1-1 1 0 0,0 0-1 0 0,0-1 0 0 0,0 0 1 0 0,12-18-1 0 0,-11 13-2274 0 0,-1 0 0 0 0,9-20-1 0 0,-3 0-4134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14712 0 0,'0'0'2654'0'0,"2"-1"-1471"0"0,10-2-231 0 0,-1 0 0 0 0,20-2 1 0 0,7-1-260 0 0,181-30 3497 0 0,-75 16-2413 0 0,-73 11-1475 0 0,15-3-80 0 0,-2-2-265 0 0,-83 14 8 0 0,0-1 0 0 0,0 1 0 0 0,1 0 0 0 0,-1-1 0 0 0,0 1 0 0 0,0 0 0 0 0,0-1 0 0 0,1 0 0 0 0,-1 1 0 0 0,0-1 0 0 0,0 0 0 0 0,0 0 0 0 0,0 1 0 0 0,1-2 0 0 0,8-13-3762 0 0,-10 15 3642 0 0,7-12-1444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16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1154 87 14280 0 0,'-38'8'962'0'0,"3"-1"-494"0"0,-51 3-1 0 0,32-9 2681 0 0,1-3 0 0 0,-65-9 0 0 0,-31-19-3118 0 0,-96-22-2330 0 0,199 44 2255 0 0,-1 3 0 0 0,1 2-1 0 0,-1 2 1 0 0,-82 8 0 0 0,69 1 2949 0 0,123-2-2750 0 0,106 3-348 0 0,64 3-186 0 0,101-5 220 0 0,251 8-82 0 0,157-2 716 0 0,-248-16 786 0 0,-503 3-1119 0 0,1 1 0 0 0,-14 2 0 0 0,-4 1-26 0 0,-654 85 237 0 0,4 76-424 0 0,516-110 72 0 0,6-1 0 0 0,88-33-42 0 0,-47 14-99 0 0,111-35 48 0 0,6 0-84 0 0,44-10-197 0 0,50-15 1 0 0,-4-1 237 0 0,283-70-56 0 0,588-61 340 0 0,-904 153 26 0 0,83 4 0 0 0,-138 1-153 0 0,0-1-1 0 0,0 1 1 0 0,0 0-1 0 0,0 1 1 0 0,0-1 0 0 0,5 3-1 0 0,-10-3-9 0 0,0-1 0 0 0,0 0 0 0 0,0 1 0 0 0,0-1 0 0 0,0 1 0 0 0,0-1 0 0 0,0 1 0 0 0,0 0 0 0 0,0-1 0 0 0,0 1-1 0 0,0 0 1 0 0,0 0 0 0 0,-1 0 0 0 0,1-1 0 0 0,0 1 0 0 0,-1 0 0 0 0,1 0 0 0 0,-1 0 0 0 0,1 0 0 0 0,-1 0 0 0 0,1 0 0 0 0,-1 0 0 0 0,0 1 0 0 0,1-1 0 0 0,-1 0-1 0 0,0 0 1 0 0,0 0 0 0 0,0 0 0 0 0,0 0 0 0 0,0 0 0 0 0,0 0 0 0 0,0 1 0 0 0,0-1 0 0 0,-1 0 0 0 0,1 0 0 0 0,0 0 0 0 0,0 0 0 0 0,-1 0 0 0 0,0 2-1 0 0,-3 3 65 0 0,1 0 0 0 0,-1 0-1 0 0,-1 0 1 0 0,1-1-1 0 0,-1 1 1 0 0,0-1-1 0 0,-6 5 1 0 0,-44 32 161 0 0,49-37-230 0 0,-59 43 8 0 0,-77 52 72 0 0,-156 79 290 0 0,236-141-242 0 0,-63 42 516 0 0,120-77-604 0 0,4-2-27 0 0,-1 0 0 0 0,0 0 0 0 0,1 0 0 0 0,-1 0 0 0 0,1 0 0 0 0,-1 0 0 0 0,1 0 1 0 0,0 0-1 0 0,-1 1 0 0 0,1-1 0 0 0,0 1 0 0 0,0-1 0 0 0,0 1 0 0 0,0-1 0 0 0,0 1 0 0 0,0 0 0 0 0,0-1 0 0 0,1 1 1 0 0,-1 0-1 0 0,0 2 0 0 0,1-3-10 0 0,0-1 0 0 0,1 0 1 0 0,-1 1-1 0 0,0-1 0 0 0,1 0 0 0 0,-1 1 1 0 0,0-1-1 0 0,1 0 0 0 0,-1 0 0 0 0,1 1 1 0 0,-1-1-1 0 0,0 0 0 0 0,1 0 0 0 0,-1 1 1 0 0,1-1-1 0 0,-1 0 0 0 0,1 0 0 0 0,-1 0 1 0 0,2 0-1 0 0,-1 1 12 0 0,5 0-26 0 0,0 0 0 0 0,0 0 1 0 0,0 0-1 0 0,0-1 0 0 0,0 0 0 0 0,0 0 0 0 0,0 0 0 0 0,0-1 0 0 0,12-3 0 0 0,9 0-16 0 0,376-57-562 0 0,-321 43 531 0 0,272-73-3689 0 0,-323 79 2432 0 0,0 0-1 0 0,36-21 1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7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1372 18 10536 0 0,'1'-1'481'0'0,"18"-16"6388"0"0,-21 20-6357 0 0,-5 6-363 0 0,0-1 1 0 0,-1 0-1 0 0,0 0 1 0 0,-16 11-1 0 0,4-2-23 0 0,-2 2-91 0 0,-3 2-4 0 0,-21 23-1 0 0,-229 224-30 0 0,231-228 0 0 0,-106 89 86 0 0,-11 10 316 0 0,-1 12 54 0 0,-10 24 64 0 0,72-69-281 0 0,-2-4-86 0 0,94-93-134 0 0,0-2 0 0 0,-1 1-1 0 0,-18 11 1 0 0,25-18 250 0 0,1-3-187 0 0,1 0-63 0 0,-1 1 0 0 0,1-1 1 0 0,0 1-1 0 0,0-1 0 0 0,-1 1 1 0 0,1-1-1 0 0,0 1 1 0 0,0-1-1 0 0,0 1 0 0 0,1-1 1 0 0,-1 1-1 0 0,0-1 0 0 0,1 1 1 0 0,-1-1-1 0 0,0 1 1 0 0,1-1-1 0 0,0 1 0 0 0,-1-1 1 0 0,1 1-1 0 0,2-3 0 0 0,3-17 190 0 0,-2 3-130 0 0,80-187 305 0 0,-74 178-358 0 0,18-37 238 0 0,-26 61-237 0 0,-1 0 1 0 0,0 0 0 0 0,0 0 0 0 0,0 0 0 0 0,-1 0 0 0 0,1-1 0 0 0,-1 1 0 0 0,0 0-1 0 0,0-4 1 0 0,3-16 382 0 0,-3 20-342 0 0,5-14 326 0 0,-5 17-387 0 0,0 0-1 0 0,0 0 1 0 0,0 0 0 0 0,0 0-1 0 0,0 0 1 0 0,0 0 0 0 0,0 0-1 0 0,0-1 1 0 0,0 1-1 0 0,0 0 1 0 0,0 0 0 0 0,0 0-1 0 0,0 0 1 0 0,0 0-1 0 0,0 0 1 0 0,0 0 0 0 0,1 0-1 0 0,-1 0 1 0 0,0 0-1 0 0,0 0 1 0 0,0-1 0 0 0,0 1-1 0 0,0 0 1 0 0,0 0 0 0 0,0 0-1 0 0,0 0 1 0 0,0 0-1 0 0,0 0 1 0 0,0 0 0 0 0,0 0-1 0 0,0 0 1 0 0,1 0-1 0 0,-1 0 1 0 0,0 0 0 0 0,0 0-1 0 0,0 0 1 0 0,0 0-1 0 0,0 0 1 0 0,0 0 0 0 0,0 0-1 0 0,0 0 1 0 0,0 0 0 0 0,1 0-1 0 0,-1 0 1 0 0,0 0-1 0 0,0 0 1 0 0,0 0 0 0 0,0 0-1 0 0,0 0 1 0 0,0 0-1 0 0,0 0 1 0 0,0 0 0 0 0,0 0-1 0 0,0 0 1 0 0,0 0-1 0 0,1 0 1 0 0,-1 0 0 0 0,0 1-1 0 0,0-1 1 0 0,3 8 60 0 0,0 14-53 0 0,-2-7-12 0 0,0 1 1 0 0,1-1 0 0 0,4 17-1 0 0,-6-29-2 0 0,1-1 0 0 0,-1 1 0 0 0,-1 0 0 0 0,1-1 0 0 0,0 1 0 0 0,-1-1 0 0 0,1 1 0 0 0,-1-1 0 0 0,-2 5 0 0 0,-2 15 0 0 0,5-16 5 0 0,-1 1 0 0 0,0-1-1 0 0,0 0 1 0 0,-1 0 0 0 0,-2 7 0 0 0,-2 10 38 0 0,4-15 19 0 0,0 0 0 0 0,-1 1-1 0 0,0-1 1 0 0,0 0 0 0 0,-1 0 0 0 0,-7 10-1 0 0,11-16 819 0 0,0-1-865 0 0,0 0 0 0 0,1 0 0 0 0,-1 0 0 0 0,1 1 0 0 0,-1-1 0 0 0,1 0 0 0 0,0 0 1 0 0,-1 0-1 0 0,1 0 0 0 0,0 0 0 0 0,0 0 0 0 0,0-1 0 0 0,0 1 0 0 0,-1 0 0 0 0,1 0 0 0 0,1 0 0 0 0,-1-1 0 0 0,0 1 0 0 0,0-1 0 0 0,0 1 0 0 0,0-1 0 0 0,0 1 0 0 0,0-1 0 0 0,3 1 0 0 0,15 1-5 0 0,1 0 0 0 0,-1-1 0 0 0,1-1 0 0 0,-1-1 0 0 0,1-1 0 0 0,-1-1 0 0 0,34-8 0 0 0,-19 3-12 0 0,-16 4-30 0 0,0 0 1 0 0,29-12 0 0 0,52-33-1637 0 0,-36 11-5273 0 0,-18 8-721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1840 0 0,'0'0'83'0'0,"1"-2"-6"0"0,1-2 832 0 0,1 0 0 0 0,-1-1 0 0 0,0 1 0 0 0,1 0 0 0 0,0 0 0 0 0,0 1 0 0 0,0-1 0 0 0,1 1 0 0 0,4-5 0 0 0,-3 4-270 0 0,0 1 1 0 0,1-1-1 0 0,0 1 0 0 0,-1 0 1 0 0,1 1-1 0 0,8-3 0 0 0,0 1-434 0 0,1 0-1 0 0,-1 2 0 0 0,1 0 1 0 0,0 0-1 0 0,18 2 0 0 0,-19 0-205 0 0,-1 1 0 0 0,0 1 0 0 0,0 0 0 0 0,0 1 0 0 0,0 1 0 0 0,-1 0 0 0 0,1 0 0 0 0,-1 1 0 0 0,0 1 0 0 0,0 0 0 0 0,-1 1 0 0 0,20 14 0 0 0,-27-17-4 0 0,1 0 0 0 0,-1 0-1 0 0,0 0 1 0 0,-1 0 0 0 0,1 1 0 0 0,-1-1-1 0 0,0 1 1 0 0,0 0 0 0 0,0 0 0 0 0,-1 0-1 0 0,0 1 1 0 0,0-1 0 0 0,0 1-1 0 0,1 5 1 0 0,-1-3 14 0 0,-1-1-1 0 0,0 1 1 0 0,0 0-1 0 0,-1 0 1 0 0,0 0 0 0 0,-1 0-1 0 0,1 0 1 0 0,-1 0-1 0 0,-4 12 1 0 0,-4 5 8 0 0,-2 0 0 0 0,-1-1 1 0 0,-1 0-1 0 0,-30 43 0 0 0,22-36-145 0 0,-50 66-1101 0 0,36-59-3515 0 0,18-20 102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19 7832 0 0,'0'0'705'0'0,"-9"-7"-562"0"0,8 6 2 0 0,0 0 0 0 0,0 0 0 0 0,0 0 0 0 0,0 0 0 0 0,0 0 0 0 0,0 0 0 0 0,0 1 0 0 0,-1-1 0 0 0,1 0 0 0 0,0 1 0 0 0,0-1 0 0 0,-1 1 0 0 0,1-1 0 0 0,0 1 0 0 0,-1 0 0 0 0,1-1 0 0 0,-1 1 0 0 0,1 0 0 0 0,0 0 0 0 0,-1 0 0 0 0,1 0 0 0 0,-1 0 0 0 0,1 1 0 0 0,0-1 0 0 0,-1 0 0 0 0,1 1 0 0 0,0-1 1 0 0,-1 0-1 0 0,1 1 0 0 0,-2 1 0 0 0,-4 1 979 0 0,0 0 0 0 0,0 1-1 0 0,-11 9 1 0 0,-50 47-1124 0 0,28-23 0 0 0,19-18 4 0 0,0 1 0 0 0,2 1-1 0 0,-27 37 1 0 0,39-46 86 0 0,1 1 0 0 0,0 0 0 0 0,1 0 0 0 0,0 0 0 0 0,1 1 0 0 0,-3 16 0 0 0,2-7 65 0 0,4-16-113 0 0,0 0 0 0 0,0 0-1 0 0,1 1 1 0 0,0-1-1 0 0,0 0 1 0 0,1 0 0 0 0,0 1-1 0 0,0-1 1 0 0,4 14-1 0 0,-4-18-25 0 0,1 1 0 0 0,-1 0 0 0 0,1 0 0 0 0,0-1 0 0 0,0 1 0 0 0,0-1 0 0 0,0 0 0 0 0,1 0 0 0 0,-1 0 0 0 0,1 0 0 0 0,0 0 0 0 0,0 0 0 0 0,0 0-1 0 0,0-1 1 0 0,6 4 0 0 0,-4-3 11 0 0,1 0 0 0 0,-1-1-1 0 0,1 1 1 0 0,0-1 0 0 0,0 0-1 0 0,0 0 1 0 0,0-1-1 0 0,0 0 1 0 0,8 1 0 0 0,8-2 111 0 0,1 0 1 0 0,-1-1-1 0 0,0-2 1 0 0,1 0-1 0 0,42-13 0 0 0,-39 7 74 0 0,37-21 0 0 0,-30 14-92 0 0,67-37-155 0 0,-37 14-5633 0 0,-28 13-804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12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7844 399 21999 0 0,'4'-7'2395'0'0,"-4"6"-2394"0"0,0 0 0 0 0,0 0 0 0 0,0 0 0 0 0,-1 1 0 0 0,1-1 0 0 0,0 0 0 0 0,-1 0 0 0 0,1 0 0 0 0,0 1 1 0 0,-1-1-1 0 0,1 0 0 0 0,-1 1 0 0 0,1-1 0 0 0,-1 0 0 0 0,1 1 0 0 0,-1-1 0 0 0,0 1 0 0 0,1-1 0 0 0,-1 1 0 0 0,0-1 0 0 0,1 1 0 0 0,-1-1 0 0 0,0 1 0 0 0,0 0 0 0 0,1-1 0 0 0,-3 1 0 0 0,-26-7 118 0 0,27 6-99 0 0,-204-25 323 0 0,87 13-232 0 0,-439-47-438 0 0,282 32 194 0 0,-154-4 115 0 0,311 25 16 0 0,-795-28 30 0 0,-2 32 360 0 0,376 24-242 0 0,-262 57 12 0 0,447-39-406 0 0,337-38 146 0 0,23-3-73 0 0,34-5-38 0 0,186-8-909 0 0,-111 9 717 0 0,400-12-762 0 0,-295 13 761 0 0,228-2-324 0 0,290-13 304 0 0,-687 18 445 0 0,-1 0 175 0 0,0-1 1 0 0,67-15-1 0 0,-114 18 93 0 0,-5-2 58 0 0,-13-4-169 0 0,-1 0 0 0 0,0 1-1 0 0,0 1 1 0 0,0 1 0 0 0,-22-2-1 0 0,1 0-37 0 0,-603-53 1129 0 0,-5 51-864 0 0,478 8-369 0 0,-959 37 84 0 0,721-3-108 0 0,230-21-10 0 0,-177 37 0 0 0,311-43-3 0 0,24-6-31 0 0,1 1 0 0 0,0 1 0 0 0,-25 9 1 0 0,36-9-66 0 0,7-1 1 0 0,10 0-48 0 0,-8-3 127 0 0,23 3-225 0 0,0 0-1 0 0,0-2 1 0 0,0-2-1 0 0,29-3 1 0 0,-23 2 96 0 0,27-1-1 0 0,437-38-370 0 0,-268 11 640 0 0,246-67 0 0 0,-441 89-40 0 0,-21 6-29 0 0,0 0 1 0 0,-1-2-1 0 0,1 1 1 0 0,-1-1-1 0 0,0-1 1 0 0,18-10-1 0 0,-27 14-23 0 0,-1 0 0 0 0,1 0-1 0 0,0 0 1 0 0,-1-1 0 0 0,1 1-1 0 0,-1-1 1 0 0,0 1 0 0 0,2-3-1 0 0,-2 3-10 0 0,-1 1-1 0 0,0-1 0 0 0,0 0 0 0 0,0 1 0 0 0,0-1 1 0 0,0 0-1 0 0,0 1 0 0 0,0-1 0 0 0,0 1 0 0 0,0-1 1 0 0,0 0-1 0 0,0 1 0 0 0,0-1 0 0 0,0 1 0 0 0,-1-1 1 0 0,1 0-1 0 0,0 1 0 0 0,0-1 0 0 0,-1 1 0 0 0,1-1 0 0 0,0 1 1 0 0,-1-1-1 0 0,1 1 0 0 0,-1-1 0 0 0,1 1 0 0 0,0-1 1 0 0,-1 1-1 0 0,1 0 0 0 0,-1-1 0 0 0,1 1 0 0 0,-1-1 1 0 0,1 1-1 0 0,-2 0 0 0 0,-3-4 65 0 0,0 1 1 0 0,0 1-1 0 0,-1-1 1 0 0,1 1-1 0 0,-1 0 1 0 0,0 0-1 0 0,1 0 0 0 0,-1 1 1 0 0,-7-1-1 0 0,-60-3 177 0 0,55 5-210 0 0,-336 10 241 0 0,0 27-253 0 0,-322 80-26 0 0,542-91-12 0 0,-182 45 1 0 0,124-27 0 0 0,-358 83 0 0 0,448-102 0 0 0,98-24 0 0 0,2-1 0 0 0,-1 1 0 0 0,0 0 0 0 0,1-1 0 0 0,0 1 0 0 0,-1 0 0 0 0,1 0 0 0 0,-1 0 0 0 0,1 1 0 0 0,0-1 0 0 0,0 0 0 0 0,0 1 0 0 0,0 0 0 0 0,0-1 0 0 0,0 1 0 0 0,-2 2 0 0 0,-7 7-4 0 0,2-3-20 0 0,10-7 22 0 0,-1-1 0 0 0,0 1-1 0 0,1-1 1 0 0,-1 1-1 0 0,0-1 1 0 0,1 1 0 0 0,-1-1-1 0 0,0 0 1 0 0,1 1-1 0 0,-1-1 1 0 0,1 1 0 0 0,-1-1-1 0 0,1 0 1 0 0,-1 1-1 0 0,1-1 1 0 0,-1 0-1 0 0,1 0 1 0 0,-1 1 0 0 0,1-1-1 0 0,-1 0 1 0 0,1 0-1 0 0,-1 0 1 0 0,1 0 0 0 0,1 0-1 0 0,18 5-83 0 0,1 0-1 0 0,-1-2 1 0 0,1-1 0 0 0,0-1-1 0 0,27-1 1 0 0,-41 0 68 0 0,352-21-163 0 0,-245 11 170 0 0,557-59-332 0 0,-358 35 212 0 0,1132-115-16 0 0,-709 84 62 0 0,165-5-33 0 0,-414 46 118 0 0,-203 12 0 0 0,625-10-78 0 0,-397 29-47 0 0,-301-4 104 0 0,5 6 91 0 0,-22 0 20 0 0,-157-8-96 0 0,0 1-1 0 0,0 2 0 0 0,-1 2 1 0 0,42 11-1 0 0,-71-15 28 0 0,0 1 1 0 0,0 0-1 0 0,0 0 0 0 0,10 7 1 0 0,-17-10-12 0 0,1 0 1 0 0,-1 1-1 0 0,1-1 1 0 0,-1 0-1 0 0,1 0 1 0 0,-1 1-1 0 0,1-1 1 0 0,-1 0-1 0 0,0 1 1 0 0,1-1-1 0 0,-1 1 1 0 0,1-1-1 0 0,-1 1 1 0 0,0-1-1 0 0,0 0 1 0 0,1 1-1 0 0,-1-1 1 0 0,0 1-1 0 0,0-1 1 0 0,1 1-1 0 0,-1-1 1 0 0,0 1-1 0 0,0-1 1 0 0,0 1-1 0 0,0 0 1 0 0,0-1-1 0 0,0 1 1 0 0,0-1-1 0 0,0 1 1 0 0,0-1-1 0 0,0 1 1 0 0,0-1-1 0 0,0 1 1 0 0,0-1-1 0 0,-1 1 1 0 0,1-1-1 0 0,0 1 1 0 0,0-1-1 0 0,-1 1 1 0 0,1-1-1 0 0,-1 1 1 0 0,0 1 18 0 0,-1 0-1 0 0,0 0 1 0 0,0 0 0 0 0,0-1 0 0 0,0 1-1 0 0,0-1 1 0 0,-1 1 0 0 0,-3 1 0 0 0,-15 6-18 0 0,-1-1 1 0 0,0-1-1 0 0,-24 5 0 0 0,-73 8-10 0 0,88-15 11 0 0,-332 44 204 0 0,-60 0-84 0 0,153-17-45 0 0,-1085 162 350 0 0,316-12-197 0 0,-177 85-240 0 0,719-134 0 0 0,448-118 0 0 0,1 2 0 0 0,-68 33 0 0 0,112-48-3 0 0,-1 0 0 0 0,1 0 0 0 0,-1 1 0 0 0,1-1 0 0 0,0 1 0 0 0,0 0 0 0 0,0 0 0 0 0,1 0 0 0 0,-1 1 0 0 0,1-1 1 0 0,-1 1-1 0 0,-3 6 0 0 0,6-9-8 0 0,1 0-1 0 0,0 0 1 0 0,-1 0 0 0 0,1 0 0 0 0,0 0 0 0 0,0 1 0 0 0,0-1 0 0 0,0 0 0 0 0,0 0 0 0 0,0 0 0 0 0,0 0 0 0 0,0 0 0 0 0,0 0 0 0 0,0 0 0 0 0,0 0 0 0 0,1 1 0 0 0,-1-1 0 0 0,1 0 0 0 0,-1 0 0 0 0,1 0 0 0 0,-1 0 0 0 0,1 0 0 0 0,-1 0 0 0 0,1-1 0 0 0,0 1 0 0 0,-1 0-1 0 0,1 0 1 0 0,0 0 0 0 0,0-1 0 0 0,0 1 0 0 0,0 0 0 0 0,0-1 0 0 0,-1 1 0 0 0,1 0 0 0 0,2 0 0 0 0,3 2-36 0 0,1 1 0 0 0,0-1 0 0 0,0-1-1 0 0,10 3 1 0 0,30 6-179 0 0,1-2-1 0 0,92 4 0 0 0,-101-10 131 0 0,462 16-712 0 0,-369-16 696 0 0,470 2-338 0 0,216 8 164 0 0,-479 1 419 0 0,431 24 150 0 0,-432-21-59 0 0,173 14 564 0 0,-188-8 616 0 0,-295-20-1017 0 0,-23-1 40 0 0,-20-4-113 0 0,-671-50 869 0 0,526 47-1096 0 0,-205-4 87 0 0,-1066 47 286 0 0,561 21-366 0 0,5 21-52 0 0,445-35-18 0 0,161-16 16 0 0,94-10 40 0 0,-130 12 48 0 0,271-29-214 0 0,22-2-5 0 0,6-1-20 0 0,40-3-306 0 0,234-25-677 0 0,-122 11 621 0 0,1381-93-1911 0 0,-564 89 1362 0 0,-79 5 1072 0 0,-626 11 194 0 0,3-3 305 0 0,121-2 489 0 0,-344 11-911 0 0,171-7 895 0 0,-211 4-692 0 0,-10 0-40 0 0,-14-5-82 0 0,16 8-209 0 0,-16-5 71 0 0,1 0 0 0 0,0 2 0 0 0,-31-4 0 0 0,25 5-25 0 0,-447-37 342 0 0,369 33-345 0 0,-492-6 57 0 0,-4 30 8 0 0,-38 15 53 0 0,-2 22 189 0 0,571-48-338 0 0,-568 71-134 0 0,6 29-37 0 0,518-85 175 0 0,-489 119 274 0 0,575-135-247 0 0,3-1-103 0 0,0 0 0 0 0,1 2 0 0 0,0 0-1 0 0,-23 13 1 0 0,27-8-111 0 0,14-12 162 0 0,0 1 0 0 0,0-1 1 0 0,0 1-1 0 0,-1-1 0 0 0,1 0 0 0 0,0 1 0 0 0,0-1 1 0 0,0 1-1 0 0,0-1 0 0 0,0 0 0 0 0,0 1 1 0 0,0-1-1 0 0,0 1 0 0 0,0-1 0 0 0,0 1 0 0 0,0-1 1 0 0,0 0-1 0 0,0 1 0 0 0,0-1 0 0 0,0 1 0 0 0,0-1 1 0 0,1 1-1 0 0,0 0-17 0 0,0 1 0 0 0,0-1 0 0 0,0 0 0 0 0,1 0 0 0 0,-1 0 0 0 0,0 0 0 0 0,1 0 1 0 0,-1 0-1 0 0,1-1 0 0 0,-1 1 0 0 0,1 0 0 0 0,-1-1 0 0 0,1 1 0 0 0,-1-1 0 0 0,4 1 0 0 0,14 2-156 0 0,0 0 0 0 0,0-2 0 0 0,28 0 0 0 0,-35-1 127 0 0,392-15-920 0 0,4-18 549 0 0,-253 20 322 0 0,669-60-167 0 0,141-12 47 0 0,-403 37 211 0 0,388-31 171 0 0,-60 22 203 0 0,0 23-92 0 0,-665 28-232 0 0,341 0 272 0 0,-387 15 142 0 0,-119-3-34 0 0,-75-1-212 0 0,4-1-173 0 0,-130 19-12 0 0,114-19-17 0 0,-206 16 18 0 0,127-13 14 0 0,-880 72 211 0 0,223 0-179 0 0,505-50-63 0 0,-1414 208-3 0 0,958-92 108 0 0,7 19 24 0 0,662-154-99 0 0,21-5-7 0 0,0 1-1 0 0,0 0 0 0 0,0 2 1 0 0,-43 20-1 0 0,67-27-28 0 0,-1-1-1 0 0,0 0 0 0 0,1 1 1 0 0,-1-1-1 0 0,0 0 0 0 0,1 1 1 0 0,-1-1-1 0 0,0 1 0 0 0,1-1 1 0 0,-1 1-1 0 0,1 0 0 0 0,-1-1 1 0 0,1 1-1 0 0,0-1 0 0 0,-1 1 1 0 0,1 0-1 0 0,-1-1 0 0 0,1 1 1 0 0,0 1-1 0 0,0-2 1 0 0,0 0 0 0 0,0 1 1 0 0,0-1-1 0 0,0 1 0 0 0,0-1 0 0 0,1 1 1 0 0,-1-1-1 0 0,0 0 0 0 0,0 1 1 0 0,0-1-1 0 0,1 1 0 0 0,-1-1 0 0 0,0 0 1 0 0,1 1-1 0 0,-1-1 0 0 0,0 0 0 0 0,1 0 1 0 0,-1 1-1 0 0,0-1 0 0 0,1 0 0 0 0,-1 0 1 0 0,1 1-1 0 0,0-1 0 0 0,5 3-20 0 0,0-1-1 0 0,1 0 1 0 0,10 2 0 0 0,-13-3 15 0 0,45 7-98 0 0,0-2-1 0 0,90-1 0 0 0,-90-4 59 0 0,795-4-268 0 0,-443-1 44 0 0,626 16-584 0 0,-770-3 805 0 0,679 31-126 0 0,-822-34 182 0 0,588 47 118 0 0,-558-37-86 0 0,167 21 308 0 0,-3 16 540 0 0,-264-43-566 0 0,59 21-1 0 0,-102-31-301 0 0,1 1-1 0 0,-1-1 1 0 0,1 1 0 0 0,0 0-1 0 0,-1-1 1 0 0,1 1-1 0 0,-1 0 1 0 0,0 0 0 0 0,1 0-1 0 0,-1 0 1 0 0,0 0-1 0 0,1 0 1 0 0,-1 0 0 0 0,0 1-1 0 0,0-1 1 0 0,0 0 0 0 0,0 1-1 0 0,0-1 1 0 0,0 0-1 0 0,1 4 1 0 0,-2-4-7 0 0,0-1 0 0 0,0 1 0 0 0,0 0 0 0 0,0 0 0 0 0,-1-1 0 0 0,1 1 0 0 0,0 0 0 0 0,0 0 1 0 0,0-1-1 0 0,0 1 0 0 0,-1 0 0 0 0,1 0 0 0 0,0-1 0 0 0,-1 1 0 0 0,1 0 0 0 0,-1-1 0 0 0,0 2 0 0 0,-1 0 5 0 0,1-1 0 0 0,-1 1-1 0 0,0-1 1 0 0,0 1 0 0 0,0-1 0 0 0,0 0-1 0 0,-4 2 1 0 0,-14 6 46 0 0,-1-1-1 0 0,0-1 0 0 0,-1-1 1 0 0,-33 5-1 0 0,-97 6 87 0 0,114-14-108 0 0,-435 20 186 0 0,261-15-194 0 0,-1262 71 113 0 0,1447-77-144 0 0,-860 66 0 0 0,1 24 0 0 0,211 3 0 0 0,214-28-79 0 0,428-61 5 0 0,23-4-26 0 0,0 0 1 0 0,-17 0-1 0 0,32-4-165 0 0,226-52-830 0 0,-166 41 933 0 0,282-46-510 0 0,-231 40 494 0 0,748-97-226 0 0,5 30 120 0 0,452 24 1066 0 0,-1019 76 32 0 0,-294-13-762 0 0,-1-1 0 0 0,1 1 0 0 0,-1 1 0 0 0,0-1 0 0 0,1 1 0 0 0,8 4 0 0 0,-16-6-45 0 0,1 0-1 0 0,-1 1 1 0 0,1-1 0 0 0,-1 0-1 0 0,1 0 1 0 0,-1 0 0 0 0,1 1-1 0 0,-1-1 1 0 0,1 0 0 0 0,-1 1-1 0 0,0-1 1 0 0,1 0 0 0 0,-1 1-1 0 0,1-1 1 0 0,-1 0-1 0 0,0 1 1 0 0,1-1 0 0 0,-1 1-1 0 0,0-1 1 0 0,0 1 0 0 0,1-1-1 0 0,-1 1 1 0 0,0-1 0 0 0,0 1-1 0 0,0-1 1 0 0,0 1 0 0 0,0-1-1 0 0,0 1 1 0 0,1-1 0 0 0,-1 1-1 0 0,0-1 1 0 0,0 1-1 0 0,-1-1 1 0 0,1 1 0 0 0,0-1-1 0 0,0 1 1 0 0,0-1 0 0 0,0 1-1 0 0,0-1 1 0 0,0 1 0 0 0,-1-1-1 0 0,1 1 1 0 0,0-1 0 0 0,0 1-1 0 0,-1-1 1 0 0,1 1-1 0 0,0-1 1 0 0,-1 1 0 0 0,1-1-1 0 0,-1 1 1 0 0,-3 2 21 0 0,1 0-1 0 0,-1 0 1 0 0,0-1-1 0 0,-6 4 1 0 0,9-6-28 0 0,-25 13 59 0 0,0-2-1 0 0,-1-1 0 0 0,-1-1 1 0 0,-37 7-1 0 0,29-7-30 0 0,-323 67 69 0 0,159-37-50 0 0,-1044 216 145 0 0,1101-227-175 0 0,-423 88 41 0 0,-120 44-46 0 0,-57 30 252 0 0,234-34-468 0 0,422-133 144 0 0,85-22 49 0 0,0 0-10 0 0,0-1 0 0 0,-1 1 1 0 0,1-1-1 0 0,1 1 0 0 0,-1 0 0 0 0,0 0 0 0 0,0 0 0 0 0,0 0 0 0 0,0 0 1 0 0,1 1-1 0 0,-3 1 0 0 0,10-3-235 0 0,267-53-703 0 0,-229 43 881 0 0,314-64-509 0 0,-351 73 573 0 0,912-150-971 0 0,-564 99 1452 0 0,-60 8 714 0 0,-276 41-1003 0 0,-19 3-174 0 0,0 0 1 0 0,-1 0-1 0 0,1 0 1 0 0,0 0 0 0 0,0 0-1 0 0,0 0 1 0 0,0 0-1 0 0,0 0 1 0 0,0 0 0 0 0,0 0-1 0 0,0 0 1 0 0,0 0-1 0 0,0 0 1 0 0,0 0 0 0 0,0 0-1 0 0,0 0 1 0 0,0 0 0 0 0,0 1-1 0 0,0-1 1 0 0,0 0-1 0 0,0 0 1 0 0,0 0 0 0 0,0 0-1 0 0,0 0 1 0 0,0 0-1 0 0,0 0 1 0 0,0 0 0 0 0,-1 0-1 0 0,1 0 1 0 0,0 0 0 0 0,0 0-1 0 0,0 0 1 0 0,0 0-1 0 0,0 0 1 0 0,1 0 0 0 0,-1 1-1 0 0,0-1 1 0 0,0 0-1 0 0,0 0 1 0 0,0 0 0 0 0,0 0-1 0 0,0 0 1 0 0,0 0-1 0 0,0 0 1 0 0,0 0 0 0 0,0 0-1 0 0,0 0 1 0 0,0 0 0 0 0,0 0-1 0 0,0 0 1 0 0,0 0-1 0 0,0 0 1 0 0,0 0 0 0 0,0 0-1 0 0,0 0 1 0 0,0 0-1 0 0,0 1 1 0 0,0-1 0 0 0,0 0-1 0 0,0 0 1 0 0,1 0 0 0 0,-1 0-1 0 0,-6 5 72 0 0,-13 4 21 0 0,0 0 1 0 0,-1-1-1 0 0,0 0 0 0 0,-31 6 0 0 0,38-11-72 0 0,-285 56 346 0 0,144-32-322 0 0,-623 138 101 0 0,543-113-71 0 0,-425 104-143 0 0,9 32-24 0 0,625-179 88 0 0,-161 47 0 0 0,169-52-4 0 0,-17 4-22 0 0,32-7 23 0 0,0-1-1 0 0,1 1 0 0 0,-1 0 0 0 0,0 0 1 0 0,0 0-1 0 0,0 0 0 0 0,1 0 0 0 0,-1 0 1 0 0,0 0-1 0 0,1 1 0 0 0,-1-1 0 0 0,-1 3 0 0 0,6-2-69 0 0,29 0-158 0 0,0-1 0 0 0,0-2 0 0 0,62-8 0 0 0,-61 5 115 0 0,282-37-601 0 0,-97 11 394 0 0,-103 15 166 0 0,432-48-35 0 0,-531 62 194 0 0,753-66 181 0 0,-686 58-10 0 0,52-1 778 0 0,-380 26 36 0 0,129-6-874 0 0,-713 95 43 0 0,708-87-156 0 0,-1021 138 11 0 0,960-142 23 0 0,138-13-27 0 0,0-2-1 0 0,-50-8 0 0 0,88 9-9 0 0,0-2 1 0 0,0 1-1 0 0,0-1 1 0 0,0 0-1 0 0,0 0 0 0 0,1-1 1 0 0,-1 1-1 0 0,-5-5 0 0 0,9 6 0 0 0,0 0 0 0 0,0-1 0 0 0,0 1 0 0 0,1-1 0 0 0,-1 0 0 0 0,0 1 0 0 0,1-1 0 0 0,0 0 0 0 0,-1 0 0 0 0,1 0 0 0 0,0 0 0 0 0,0 0 0 0 0,0 0-1 0 0,0 0 1 0 0,0 0 0 0 0,0-1 0 0 0,1 1 0 0 0,-1 0 0 0 0,1 0 0 0 0,0-1 0 0 0,-1 1 0 0 0,1 0 0 0 0,0-4 0 0 0,1 0-18 0 0,0-1 0 0 0,1 0 0 0 0,0 1 1 0 0,0-1-1 0 0,0 1 0 0 0,1 0 0 0 0,0 0 0 0 0,5-10 1 0 0,5-2-55 0 0,19-23 1 0 0,-3 8 2 0 0,2 1 1 0 0,2 1-1 0 0,45-32 1 0 0,118-72-283 0 0,-93 67 283 0 0,546-321 775 0 0,-502 307-559 0 0,209-103 206 0 0,-293 156-339 0 0,-37 16-2 0 0,0 1 1 0 0,1 2-1 0 0,0 1 1 0 0,41-10-1 0 0,-42 16-10 0 0,0 0 0 0 0,-1 2 0 0 0,1 1 0 0 0,0 1 0 0 0,33 5 0 0 0,325 38 0 0 0,-299-37-10 0 0,192 7-52 0 0,-101-25 59 0 0,312-59-1 0 0,164-85 38 0 0,-423 84 77 0 0,-78 23-49 0 0,8-6 16 0 0,27-9-65 0 0,-100 39 14 0 0,219-60 8 0 0,2 17-104 0 0,351-26-74 0 0,-400 77-131 0 0,-149 11-57 0 0,-57 5-15 0 0,15-1-304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1216 1 5984 0 0,'0'0'273'0'0,"-2"0"-5"0"0,0 0-255 0 0,0-1 0 0 0,0 1 1 0 0,-1 0-1 0 0,1 0 0 0 0,0 0 0 0 0,0 1 0 0 0,-1-1 0 0 0,1 0 0 0 0,0 1 0 0 0,0 0 1 0 0,0-1-1 0 0,0 1 0 0 0,0 0 0 0 0,0 0 0 0 0,0 0 0 0 0,0 0 0 0 0,-4 3 0 0 0,-6 5 1341 0 0,-17 16 0 0 0,19-16 293 0 0,-52 48 3551 0 0,-77 86-4761 0 0,98-103-414 0 0,-75 57-1 0 0,36-32 64 0 0,-125 90 648 0 0,115-90-293 0 0,-23 34 340 0 0,59-50-440 0 0,-135 145 436 0 0,171-175-768 0 0,8-9 1 0 0,10-10-10 0 0,0 0 0 0 0,0 0 0 0 0,0 0 0 0 0,0 0 0 0 0,0 0 0 0 0,0 0 0 0 0,0 0 0 0 0,0 1 0 0 0,0-1 0 0 0,0 0 0 0 0,0 0 0 0 0,-1 0 0 0 0,1 0 0 0 0,0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0,-1 0 0 0 0,1 0 0 0 0,0 0 0 0 0,0-1 0 0 0,1-6 0 0 0,5-15 0 0 0,-4 13 0 0 0,9-32 59 0 0,-3 15-40 0 0,-3 12 41 0 0,0 0 0 0 0,13-24 0 0 0,3-10 162 0 0,-13 34-167 0 0,-7 12-46 0 0,1 1 0 0 0,-1-1 0 0 0,0 0 0 0 0,-1 0 0 0 0,1 0 0 0 0,0 1 0 0 0,0-1 0 0 0,-1 0-1 0 0,1-3 1 0 0,3-11 112 0 0,-2 15-12 0 0,-4 10-99 0 0,0 2-10 0 0,-1 0-5 0 0,-6 23 0 0 0,6-25-13 0 0,0-1 0 0 0,-1 19 0 0 0,-3 5 18 0 0,-7 17 0 0 0,6-25 6 0 0,-8 45-1 0 0,15-63 33 0 0,1 0 0 0 0,0 0 0 0 0,0 0 1 0 0,0 0-1 0 0,1-1 0 0 0,0 1 0 0 0,0 0 0 0 0,1 0 0 0 0,3 10 0 0 0,-4-15-29 0 0,-1-1 1 0 0,0 1-1 0 0,1-1 0 0 0,-1 1 0 0 0,1-1 0 0 0,0 1 0 0 0,-1-1 0 0 0,1 0 1 0 0,-1 1-1 0 0,1-1 0 0 0,0 0 0 0 0,-1 0 0 0 0,1 1 0 0 0,0-1 0 0 0,-1 0 1 0 0,1 0-1 0 0,0 0 0 0 0,1 0 0 0 0,1 1 20 0 0,1 1-13 0 0,1-1 0 0 0,0 0 1 0 0,-1 1-1 0 0,1-2 0 0 0,0 1 0 0 0,0-1 0 0 0,0 1 0 0 0,0-1 1 0 0,0-1-1 0 0,0 1 0 0 0,0-1 0 0 0,0 0 0 0 0,6-2 1 0 0,8-2 48 0 0,-1-2 1 0 0,20-10 0 0 0,-19 8-5 0 0,35-16-1260 0 0,-2-3-3536 0 0,3-6-2106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14800 0 0,'0'0'1342'0'0,"2"-2"-1103"0"0,6-4-32 0 0,1-1 0 0 0,0 1 0 0 0,0 1 0 0 0,1 0 0 0 0,0 0 0 0 0,0 0 1 0 0,0 2-1 0 0,11-4 0 0 0,-8 3-200 0 0,0 1 1 0 0,-1 1-1 0 0,1 0 1 0 0,0 0-1 0 0,0 2 1 0 0,0-1-1 0 0,0 2 1 0 0,0-1-1 0 0,0 2 1 0 0,20 4-1 0 0,-27-4-3 0 0,3 0-16 0 0,0 1 0 0 0,0 0-1 0 0,14 8 1 0 0,-20-9 10 0 0,0-1 0 0 0,-1 1 1 0 0,1 0-1 0 0,-1 0 0 0 0,1 1 0 0 0,-1-1 1 0 0,0 1-1 0 0,0-1 0 0 0,0 1 0 0 0,0-1 0 0 0,-1 1 1 0 0,1 0-1 0 0,-1 0 0 0 0,3 5 0 0 0,-3-3 17 0 0,1 0 0 0 0,-1 1 0 0 0,0-1-1 0 0,0 0 1 0 0,0 1 0 0 0,-1-1 0 0 0,1 1 0 0 0,-1-1-1 0 0,-1 0 1 0 0,1 1 0 0 0,-2 5 0 0 0,0-4 24 0 0,0 1 0 0 0,-1-1 0 0 0,0 0 0 0 0,0 0 1 0 0,-1 0-1 0 0,0 0 0 0 0,-6 7 0 0 0,0 1-11 0 0,-60 77 184 0 0,59-79-287 0 0,-1-1 1 0 0,0 0-1 0 0,-1-1 0 0 0,-25 17 1 0 0,34-26-31 0 0,0 0 1 0 0,0 0-1 0 0,0 0 1 0 0,0-1-1 0 0,-6 2 0 0 0,8-2 37 0 0,1-1 0 0 0,-1 1 0 0 0,0-1 0 0 0,1 0 0 0 0,-1 0 0 0 0,0 0 0 0 0,1 0-1 0 0,-1 0 1 0 0,0 0 0 0 0,1 0 0 0 0,-1-1 0 0 0,0 1 0 0 0,1-1 0 0 0,-1 1 0 0 0,-2-2-1 0 0,3 0-77 0 0,0 1-1 0 0,0-1 0 0 0,0 1 0 0 0,0-1 0 0 0,0 0 0 0 0,1 0 0 0 0,-1 1 0 0 0,1-1 0 0 0,-1 0 0 0 0,1 0 0 0 0,-1 0 0 0 0,1 0 0 0 0,0 1 0 0 0,0-1 0 0 0,0 0 1 0 0,1-3-1 0 0,-1 3-134 0 0,2-16-1868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3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69 137 1840 0 0,'15'-21'155'0'0,"-10"14"-69"0"0,0 0 0 0 0,0-1 0 0 0,4-11 0 0 0,-3 5 898 0 0,-4 8 142 0 0,0 1 0 0 0,0 0 1 0 0,1 0-1 0 0,-1 0 0 0 0,1 0 0 0 0,5-6 0 0 0,-7 10-889 0 0,-1 0-1 0 0,1 0 0 0 0,0 0 0 0 0,-1 0 1 0 0,1 0-1 0 0,-1 0 0 0 0,0 0 0 0 0,1 0 1 0 0,-1 0-1 0 0,0 0 0 0 0,1 0 0 0 0,-1 0 1 0 0,0 0-1 0 0,0-3 1744 0 0,-1 5-1267 0 0,-11 13-346 0 0,2 0-1 0 0,0 1 0 0 0,0 0 1 0 0,2 0-1 0 0,-13 30 0 0 0,-11 20-225 0 0,25-50-37 0 0,1 0-1 0 0,0 0 0 0 0,1 1 1 0 0,-5 26-1 0 0,9-35 8 0 0,0-1-1 0 0,0 0 0 0 0,1 0 0 0 0,0 1 1 0 0,0-1-1 0 0,0 0 0 0 0,1 0 0 0 0,2 10 1 0 0,-2-14-63 0 0,-1 1 0 0 0,1-1 0 0 0,0 1 0 0 0,0-1 0 0 0,0 1 0 0 0,1-1 0 0 0,-1 0 0 0 0,0 1 0 0 0,1-1 0 0 0,-1 0 0 0 0,1 0 0 0 0,0 0 0 0 0,0 0 0 0 0,0-1 0 0 0,0 1 0 0 0,0 0 0 0 0,0-1 0 0 0,0 0 1 0 0,1 1-1 0 0,-1-1 0 0 0,4 2 0 0 0,3-1-12 0 0,0 0 1 0 0,0 0 0 0 0,0-1-1 0 0,0 0 1 0 0,0-1 0 0 0,1 0-1 0 0,-1 0 1 0 0,0-1 0 0 0,0 0-1 0 0,0 0 1 0 0,0-1 0 0 0,0 0-1 0 0,9-4 1 0 0,10-6-155 0 0,-1 0 0 0 0,42-27 1 0 0,-63 36 61 0 0,4-4-207 0 0,19-13 0 0 0,10-18-301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2.9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557.06982"/>
      <inkml:brushProperty name="anchorY" value="-1103.89624"/>
      <inkml:brushProperty name="scaleFactor" value="0.5"/>
    </inkml:brush>
  </inkml:definitions>
  <inkml:trace contextRef="#ctx0" brushRef="#br0">0 135 456 0 0,'0'0'16527'0'0,"3"0"-16379"0"0,3-2-8 0 0,2-1-69 0 0,3 0-75 0 0,4-1 92 0 0,3 0 12 0 0,1 1 7 0 0,2 0 3 0 0,1 1 2 0 0,2 2 103 0 0,2 1-2 0 0,0 0 7 0 0,1 1 4 0 0,4 1-102 0 0,4-1 19 0 0,2 2-21 0 0,1 0 1 0 0,1 1-66 0 0,3 0 18 0 0,1 0-83 0 0,3 1 132 0 0,0 0-42 0 0,1-1 16 0 0,0-1 0 0 0,3 0 0 0 0,-1-1 10 0 0,-1-1-4 0 0,1-2 2 0 0,-1 0 0 0 0,2 0-9 0 0,0-1-7 0 0,0 0 1 0 0,2 1-1 0 0,2-1-28 0 0,0 1-66 0 0,1 0 128 0 0,-1 0-79 0 0,0 0 54 0 0,-1 0-13 0 0,-1 0 4 0 0,-1 0 0 0 0,-2-1 10 0 0,-1-1 6 0 0,-1 1-2 0 0,-1-1 2 0 0,0 1 0 0 0,1-1 0 0 0,1-1 0 0 0,1-1 0 0 0,2 0 75 0 0,2-2-3 0 0,0 1 5 0 0,2-2 3 0 0,0 0-46 0 0,-1 0 3 0 0,1 0-4 0 0,-2-2-1 0 0,-1 0 10 0 0,0 0-4 0 0,0 0 2 0 0,-1-1 0 0 0,0 0-9 0 0,-1 0 2 0 0,-1 1-1 0 0,-2 1 0 0 0,0 1-158 0 0,-3 1 119 0 0,-2 2-118 0 0,-3-1 31 0 0,-1 2-10 0 0,-4 1-112 0 0,-2 1 32 0 0,2 2-1294 0 0,-2 1-1316 0 0,-7 0-6337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3.57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1.10107"/>
      <inkml:brushProperty name="anchorY" value="-1609.49121"/>
      <inkml:brushProperty name="scaleFactor" value="0.5"/>
    </inkml:brush>
  </inkml:definitions>
  <inkml:trace contextRef="#ctx0" brushRef="#br0">0 0 5064 0 0,'0'0'18898'0'0,"3"3"-18537"0"0,2 3-339 0 0,3 4 14 0 0,1 4-26 0 0,0 5-10 0 0,2 5 0 0 0,0 5-102 0 0,-2 4 56 0 0,-1 4-22 0 0,-1 3 79 0 0,-1 3 81 0 0,-2 1-47 0 0,-1 0 23 0 0,-2 1-78 0 0,-1-3-92 0 0,-1-1 41 0 0,-1-3-12 0 0,-1-2 83 0 0,0-2-22 0 0,2-3 87 0 0,0 1-722 0 0,2 2-769 0 0,1-5-8705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5.4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064.51465"/>
      <inkml:brushProperty name="anchorY" value="-2975.11206"/>
      <inkml:brushProperty name="scaleFactor" value="0.5"/>
    </inkml:brush>
  </inkml:definitions>
  <inkml:trace contextRef="#ctx0" brushRef="#br0">1 64 920 0 0,'15'-4'16875'0'0,"-12"1"-16391"0"0,1-3 356 0 0,0 0-512 0 0,-1 2-92 0 0,3-3-268 0 0,0 0 68 0 0,0 1-36 0 0,-1 2 75 0 0,-2 0-96 0 0,0 2 106 0 0,-2 1 128 0 0,2 0-62 0 0,4-2 34 0 0,3 0-1 0 0,1 1-28 0 0,2 1-1 0 0,3 2-2 0 0,2 0-1 0 0,0 1-177 0 0,2 2 50 0 0,-1 3-146 0 0,0 0 81 0 0,-1 2 44 0 0,-1 1-15 0 0,0 1 11 0 0,-2 2 75 0 0,-1 2-96 0 0,-1 0 31 0 0,-2 2-10 0 0,-2-1 0 0 0,-3 1 0 0 0,-2 2-74 0 0,-2 1 95 0 0,-1 2-32 0 0,-4 1 11 0 0,-2 2-74 0 0,-2 0 95 0 0,-4 6-32 0 0,-3-2-82 0 0,0 0 120 0 0,0-3-41 0 0,0-1-60 0 0,0-2 95 0 0,0-2-32 0 0,2-3 11 0 0,2-1 0 0 0,1-2 0 0 0,1-1 0 0 0,0-2 0 0 0,3-3 94 0 0,1-1-121 0 0,0 0 134 0 0,2-2-134 0 0,1-2 339 0 0,2-1-89 0 0,4 1 39 0 0,3 0 2 0 0,2-1 103 0 0,5 0-2 0 0,5-1 7 0 0,5-2 4 0 0,5-2 19 0 0,5-1 4 0 0,4-2-1 0 0,4-2 2 0 0,2 0-56 0 0,2-2-2 0 0,2 0-4 0 0,1-1-2 0 0,0-1-233 0 0,-1 0 20 0 0,-1 0-21 0 0,-2-1-15 0 0,-3 1-100 0 0,-3-1 27 0 0,-2 1-14 0 0,3-1-672 0 0,-1 0-694 0 0,22-9-22710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4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85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0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4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7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9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34.5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71 133 14744 0 0,'-15'-10'290'0'0,"6"4"88"0"0,-1 0 0 0 0,-27-12 4287 0 0,95 39-3354 0 0,16-5-1830 0 0,86 8 0 0 0,80-5-92 0 0,-137-12 416 0 0,714 36-394 0 0,-288-18 599 0 0,506 34-10 0 0,285-42 64 0 0,-978-19-64 0 0,173-4 0 0 0,1206 14-569 0 0,-1366 12-52 0 0,-174-9 235 0 0,343 28-529 0 0,-364-26 676 0 0,357 31 89 0 0,-379-38 542 0 0,-130-5 400 0 0,-21-3-238 0 0,-134-16 712 0 0,92 13-1102 0 0,-341-30 455 0 0,-206-22-108 0 0,-27-25 321 0 0,-120-15 238 0 0,-136 5 129 0 0,50 39-339 0 0,795 52-855 0 0,-576-14 146 0 0,1 28-46 0 0,546-10-81 0 0,-77 8 76 0 0,144-10-113 0 0,6 0-4 0 0,8 1-21 0 0,37 4-111 0 0,72 1 0 0 0,51-12-160 0 0,-80 1 164 0 0,1132-16-197 0 0,-1118 19 260 0 0,548 5-46 0 0,-436-1 234 0 0,949 19-417 0 0,-524 8 834 0 0,-618-29-521 0 0,315 33 62 0 0,-296-26 35 0 0,-42-7 72 0 0,-6 0 23 0 0,-24 3 34 0 0,-1-1 1 0 0,-50-2-1 0 0,15 0 15 0 0,-1103 55 297 0 0,115 42-647 0 0,10 83 510 0 0,1021-176-415 0 0,-332 87-245 0 0,309-79 245 0 0,-18 6 2 0 0,1 2-1 0 0,-67 35 1 0 0,120-52-28 0 0,1 0 0 0 0,0 1 0 0 0,0 0 0 0 0,0 0-1 0 0,-11 11 1 0 0,17-15 26 0 0,0 0 0 0 0,-1 1 0 0 0,1-1 0 0 0,0 1 0 0 0,0-1-1 0 0,0 1 1 0 0,0-1 0 0 0,0 1 0 0 0,1-1 0 0 0,-1 1 0 0 0,0 0 0 0 0,1-1 0 0 0,-1 1-1 0 0,1 0 1 0 0,-1 0 0 0 0,1 0 0 0 0,0-1 0 0 0,0 1 0 0 0,0 0 0 0 0,0 0 0 0 0,0 0-1 0 0,0-1 1 0 0,0 1 0 0 0,1 0 0 0 0,-1 0 0 0 0,1-1 0 0 0,-1 1 0 0 0,1 0 0 0 0,0 0-1 0 0,0-1 1 0 0,0 1 0 0 0,-1-1 0 0 0,3 3 0 0 0,1 1-38 0 0,1-1 1 0 0,-1 1-1 0 0,1-1 0 0 0,0 0 1 0 0,0 0-1 0 0,0-1 0 0 0,1 1 1 0 0,-1-1-1 0 0,1 0 0 0 0,8 2 0 0 0,6 2-124 0 0,37 7 0 0 0,-54-13 162 0 0,229 32-804 0 0,6-17 65 0 0,-211-14 670 0 0,265 9-665 0 0,-49-3 220 0 0,705 31-1549 0 0,-486-22 1232 0 0,247-1 656 0 0,-498-13 636 0 0,104-3 1543 0 0,-231-6-168 0 0,-109-1-650 0 0,-63-13-556 0 0,-115-9 1 0 0,-583-32-214 0 0,-616 49 251 0 0,634 46-496 0 0,-437 104-160 0 0,1179-134 0 0 0,-173 29 0 0 0,7 15 0 0 0,103-13-4 0 0,72-28-4 0 0,8-3-7 0 0,7-4 10 0 0,0 1-1 0 0,0-1 1 0 0,0 1 0 0 0,0 0 0 0 0,0 0-1 0 0,0 0 1 0 0,1 0 0 0 0,-1 0 0 0 0,0 0 0 0 0,0 0-1 0 0,1 1 1 0 0,-1-1 0 0 0,1 1 0 0 0,-1-1-1 0 0,1 1 1 0 0,0 0 0 0 0,-1-1 0 0 0,1 1-1 0 0,-1 3 1 0 0,1-4-9 0 0,1 0-1 0 0,0 0 1 0 0,0-1-1 0 0,0 1 1 0 0,0 0-1 0 0,0 0 1 0 0,0-1-1 0 0,0 1 1 0 0,0 0-1 0 0,0-1 1 0 0,0 1-1 0 0,0 0 1 0 0,1 0-1 0 0,-1-1 1 0 0,0 1-1 0 0,0 0 1 0 0,1-1-1 0 0,-1 1 1 0 0,0 0-1 0 0,1-1 1 0 0,-1 1-1 0 0,1-1 1 0 0,-1 1-1 0 0,1 0 1 0 0,-1-1-1 0 0,1 1 1 0 0,-1-1-1 0 0,2 1 1 0 0,20 10-226 0 0,-20-11 207 0 0,22 7-206 0 0,1-1 0 0 0,40 5 0 0 0,-47-8 149 0 0,423 25-1395 0 0,-316-24 1189 0 0,207 6-260 0 0,461 19-425 0 0,-383-9 601 0 0,355 20-3 0 0,-48-2 458 0 0,-395-23 361 0 0,104-6 3657 0 0,-428-9-4026 0 0,0-1-1 0 0,0 1 1 0 0,-1 0 0 0 0,1-1-1 0 0,0 1 1 0 0,0-1-1 0 0,-3-1 1 0 0,-10-2 37 0 0,-65-9 258 0 0,-94-1 0 0 0,104 10-311 0 0,-550-17 164 0 0,141 29-146 0 0,361-4-64 0 0,-1302 119-5 0 0,735 8-88 0 0,552-96 44 0 0,102-25 0 0 0,0 1 1 0 0,-31 17 0 0 0,60-27 23 0 0,-4 2-18 0 0,1-1-1 0 0,0 1 1 0 0,0 1-1 0 0,-7 5 1 0 0,11-9 29 0 0,1 1-1 0 0,-1-1 1 0 0,0 1 0 0 0,1 0 0 0 0,-1-1 0 0 0,1 1-1 0 0,-1 0 1 0 0,1 0 0 0 0,-1 0 0 0 0,1-1 0 0 0,-1 1 0 0 0,1 0-1 0 0,0 0 1 0 0,-1 0 0 0 0,1 0 0 0 0,0 0 0 0 0,0 0-1 0 0,0-1 1 0 0,-1 1 0 0 0,1 0 0 0 0,0 0 0 0 0,0 0-1 0 0,0 0 1 0 0,1 0 0 0 0,-1 0 0 0 0,0 0 0 0 0,0 0-1 0 0,0 0 1 0 0,1-1 0 0 0,-1 1 0 0 0,1 0 0 0 0,-1 0-1 0 0,0 0 1 0 0,1 0 0 0 0,0 0 0 0 0,3 3-53 0 0,-1-1 0 0 0,1 1 0 0 0,0-1 0 0 0,0 0 0 0 0,1-1 0 0 0,-1 1 0 0 0,0-1 1 0 0,1 0-1 0 0,0 0 0 0 0,-1 0 0 0 0,10 2 0 0 0,-7-2 9 0 0,38 11-277 0 0,1-1 0 0 0,68 7 0 0 0,102 1-140 0 0,-215-20 469 0 0,435 28-569 0 0,246 19 345 0 0,675 66-222 0 0,-1157-96 531 0 0,363 24 562 0 0,-469-33-100 0 0,33 1 737 0 0,-123-9-1010 0 0,-22-4-6 0 0,-1 1 0 0 0,-23-1 0 0 0,5 1-132 0 0,-644-43 91 0 0,-4 32-108 0 0,-689 59 10 0 0,-622 176-128 0 0,1916-210-38 0 0,37-5-72 0 0,-81 20 0 0 0,120-24-211 0 0,7-2 150 0 0,14-1 21 0 0,-3 1-14 0 0,321-19-1720 0 0,15 0 832 0 0,1434 2-544 0 0,-417 68 1728 0 0,-320-10 831 0 0,-701-29-472 0 0,82-3 803 0 0,-403-9-1226 0 0,174 0 616 0 0,-175-3-575 0 0,-21 1 17 0 0,-4 1 25 0 0,-36-5 374 0 0,15 3-520 0 0,-681-59 213 0 0,-5 47-108 0 0,-388 68-120 0 0,218 78 147 0 0,782-113-110 0 0,2 5 0 0 0,-130 49 0 0 0,190-59-28 0 0,-40 17 46 0 0,62-25-39 0 0,1 1 0 0 0,0 1 0 0 0,0-1 1 0 0,-9 9-1 0 0,19-14-2 0 0,-1 0-1 0 0,1 0 1 0 0,0 0 0 0 0,0 0 0 0 0,0 1-1 0 0,0-1 1 0 0,1 0 0 0 0,-1 0 0 0 0,0 0-1 0 0,0 2 1 0 0,1-2-4 0 0,0-1-1 0 0,-1 1 1 0 0,1-1-1 0 0,0 1 1 0 0,0-1 0 0 0,0 1-1 0 0,0-1 1 0 0,0 1-1 0 0,0-1 1 0 0,0 1 0 0 0,0 0-1 0 0,0-1 1 0 0,0 1-1 0 0,1-1 1 0 0,-1 1-1 0 0,0-1 1 0 0,0 1 0 0 0,0-1-1 0 0,1 1 1 0 0,0 1-10 0 0,1-1 1 0 0,0 1 0 0 0,-1-1 0 0 0,1 1 0 0 0,0-1 0 0 0,0 0-1 0 0,-1 0 1 0 0,1 0 0 0 0,0 0 0 0 0,0 0 0 0 0,4 1 0 0 0,9 3-36 0 0,1 0 1 0 0,0-2-1 0 0,29 4 1 0 0,52-2-57 0 0,-78-5 78 0 0,376-12-255 0 0,1-23 76 0 0,-59-1 49 0 0,231-20-142 0 0,54 13 36 0 0,-99 8 180 0 0,500-18 673 0 0,-609 62 837 0 0,-408-9-1416 0 0,31 5 182 0 0,-35-5-186 0 0,1 1 0 0 0,-1-1 0 0 0,0 1 0 0 0,0 0 0 0 0,0 0 0 0 0,0 0 0 0 0,0 0 0 0 0,0 0 0 0 0,0 1-1 0 0,0-1 1 0 0,0 0 0 0 0,0 1 0 0 0,2 2 0 0 0,-4-4-10 0 0,0 1 0 0 0,1-1 1 0 0,-1 1-1 0 0,0-1 0 0 0,0 1 0 0 0,0-1 0 0 0,0 1 0 0 0,1-1 1 0 0,-1 1-1 0 0,0-1 0 0 0,0 1 0 0 0,0-1 0 0 0,0 1 0 0 0,0-1 0 0 0,0 1 1 0 0,0 0-1 0 0,0-1 0 0 0,-1 1 0 0 0,1-1 0 0 0,0 1 0 0 0,0-1 1 0 0,0 1-1 0 0,0-1 0 0 0,-1 1 0 0 0,1-1 0 0 0,0 0 0 0 0,-1 1 0 0 0,1-1 1 0 0,0 1-1 0 0,-1 0 0 0 0,-14 12 22 0 0,13-11-22 0 0,-32 23-9 0 0,-2-2-1 0 0,0-2 1 0 0,-54 25 0 0 0,-122 39-36 0 0,161-66 41 0 0,-902 410 163 0 0,332-127-159 0 0,372-185 125 0 0,-199 129 292 0 0,403-218-370 0 0,-78 65-1 0 0,120-91-47 0 0,-15 17-27 0 0,17-19 26 0 0,1 0-1 0 0,0 1 0 0 0,-1-1 1 0 0,1 1-1 0 0,0-1 0 0 0,-1 0 1 0 0,1 1-1 0 0,0-1 0 0 0,0 1 1 0 0,0-1-1 0 0,-1 1 0 0 0,1-1 1 0 0,0 1-1 0 0,0-1 0 0 0,0 1 1 0 0,0-1-1 0 0,0 0 0 0 0,0 1 1 0 0,0-1-1 0 0,0 1 0 0 0,0-1 1 0 0,0 1-1 0 0,0-1 1 0 0,0 1-1 0 0,0-1 0 0 0,0 1 1 0 0,0-1-1 0 0,0 1 0 0 0,1-1 1 0 0,-1 1-1 0 0,0-1 0 0 0,0 1 1 0 0,1-1-1 0 0,-1 1 0 0 0,0-1 1 0 0,1 0-1 0 0,-1 1 0 0 0,0-1 1 0 0,1 0-1 0 0,-1 1 0 0 0,0-1 1 0 0,1 0-1 0 0,-1 0 0 0 0,1 1 1 0 0,3 0-22 0 0,-1 0 0 0 0,1 0 0 0 0,0 0 0 0 0,-1-1 0 0 0,1 1 0 0 0,-1-1 0 0 0,1 0 1 0 0,0 0-1 0 0,-1 0 0 0 0,7-2 0 0 0,399-85-976 0 0,-294 57 782 0 0,-1 2 7 0 0,284-66-424 0 0,-255 64 535 0 0,378-76-161 0 0,4 31 1640 0 0,-521 74-1354 0 0,0 1-1 0 0,0 0 0 0 0,-1 0 1 0 0,1 0-1 0 0,5 1 0 0 0,-9-1-16 0 0,0 1-1 0 0,-1 0 1 0 0,1 0-1 0 0,0-1 1 0 0,-1 1-1 0 0,1-1 0 0 0,-1 1 1 0 0,1 0-1 0 0,-1-1 1 0 0,1 1-1 0 0,-1-1 1 0 0,1 1-1 0 0,-1-1 1 0 0,0 1-1 0 0,1-1 1 0 0,-2 1-1 0 0,-40 22 36 0 0,0-1-1 0 0,-55 18 1 0 0,39-16-14 0 0,-399 151 426 0 0,249-93-235 0 0,-41 15 205 0 0,130-54-29 0 0,-137 72 1 0 0,238-107-356 0 0,13-3-160 0 0,6-4 25 0 0,7-2-111 0 0,46-18-2683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2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13104 0 0,'85'96'1416'0'0,"-11"-18"-781"0"0,-16-20 2 0 0,-14-14-173 0 0,90 69 0 0 0,-72-64-290 0 0,-27-24-165 0 0,1-1 0 0 0,58 29 0 0 0,38 25-11 0 0,9 4 10 0 0,2 2 48 0 0,6 36 8 0 0,-125-98-64 0 0,-9-10 57 0 0,19 21 1 0 0,65 86 1326 0 0,-82-103-1096 0 0,-15-14-229 0 0,-2-3-43 0 0,0 0 1 0 0,0 0-1 0 0,1 0 1 0 0,-1 0 0 0 0,0 0-1 0 0,1 0 1 0 0,-1 0-1 0 0,1 0 1 0 0,-1 1 0 0 0,1-1-1 0 0,-1 0 1 0 0,2-1-1 0 0,-1 1-11 0 0,0 0 1 0 0,0 0-1 0 0,0 0 0 0 0,-1-1 0 0 0,1 1 0 0 0,0 0 0 0 0,-1 0 0 0 0,1-1 0 0 0,0-1 0 0 0,0-7 37 0 0,-1-1-1 0 0,0 1 0 0 0,-2-18 0 0 0,0-8 22 0 0,1 28-22 0 0,0 0-1 0 0,-1 0 0 0 0,0-1 1 0 0,0 1-1 0 0,-1 1 0 0 0,0-1 1 0 0,0 0-1 0 0,-7-11 0 0 0,-8-22 492 0 0,-1 3 1623 0 0,20 40-2148 0 0,0 0 1 0 0,0-1-1 0 0,0 1 1 0 0,0 0 0 0 0,0-1-1 0 0,1 1 1 0 0,-1 0-1 0 0,1-1 1 0 0,-1 0 0 0 0,3 3-1 0 0,-1-2 0 0 0,7 7-1 0 0,40 40-19 0 0,-44-42 27 0 0,0 1 0 0 0,-1-1 0 0 0,0 1 0 0 0,0 0 1 0 0,6 13-1 0 0,-5-9 93 0 0,-6-11-74 0 0,1 0 1 0 0,0 1-1 0 0,0-1 0 0 0,-1 0 0 0 0,1 1 0 0 0,0-1 0 0 0,-1 1 1 0 0,0-1-1 0 0,1 1 0 0 0,-1-1 0 0 0,0 0 0 0 0,0 1 0 0 0,0-1 1 0 0,0 1-1 0 0,0-1 0 0 0,0 1 0 0 0,0-1 0 0 0,0 1 0 0 0,0-1 0 0 0,-2 3 1 0 0,1 0 69 0 0,0 0 1 0 0,-1 0-1 0 0,0-1 1 0 0,0 1-1 0 0,0-1 0 0 0,0 1 1 0 0,0-1-1 0 0,-1 0 1 0 0,1 0-1 0 0,-1 0 1 0 0,0 0-1 0 0,0 0 1 0 0,0-1-1 0 0,0 1 1 0 0,-1-1-1 0 0,1 0 1 0 0,-6 3-1 0 0,5-3-61 0 0,-30 15 208 0 0,-1-2 0 0 0,-54 16 0 0 0,-11 0-301 0 0,-22 6-2344 0 0,74-27 1089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8 15952 0 0,'-16'-7'1977'0'0,"63"23"-1501"0"0,-26-10-399 0 0,-1 1-1 0 0,1 1 1 0 0,18 11-1 0 0,-5 0-118 0 0,-11-6 24 0 0,0 0 0 0 0,35 29 0 0 0,-31-23 18 0 0,-23-17 0 0 0,0 1 0 0 0,0-1 0 0 0,-1 1 0 0 0,0 0 0 0 0,1-1 0 0 0,-1 1 0 0 0,0 1 0 0 0,0-1 0 0 0,3 6 0 0 0,2 4 0 0 0,0 1 0 0 0,9 25 0 0 0,-16-36 0 0 0,0 1 0 0 0,-1-1 0 0 0,1 1 0 0 0,-1-1 0 0 0,0 1 0 0 0,0-1 0 0 0,0 1 0 0 0,-1-1 0 0 0,1 1 0 0 0,-1-1 0 0 0,-1 5 0 0 0,-16 37 5 0 0,14-35 1 0 0,-8 12 17 0 0,0 0-1 0 0,-1-1 0 0 0,-2-1 1 0 0,-19 24-1 0 0,29-38-7 0 0,-6 9 11 0 0,-14 26-1 0 0,16-26-6 0 0,-1 0-1 0 0,-12 16 0 0 0,-2-4 19 0 0,2-2 2 0 0,-19 28-1 0 0,29-36-31 0 0,-18 18 0 0 0,20-24-18 0 0,0 0-1 0 0,2 0 1 0 0,-1 1 0 0 0,-6 12-1 0 0,13-21-92 0 0,1 0 0 0 0,-1-1 0 0 0,0 1 0 0 0,0-1 0 0 0,0 0 0 0 0,-1 1 0 0 0,1-1 0 0 0,0 0 0 0 0,-1 0 0 0 0,-3 2 0 0 0,0 0-923 0 0,-1 2-5036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3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16184 0 0,'-3'0'65'0'0,"1"0"0"0"0,-1 0 0 0 0,0 0 0 0 0,1 1 0 0 0,-1-1 0 0 0,0 1 0 0 0,1-1 0 0 0,-1 1 0 0 0,1 0 0 0 0,-1 0 0 0 0,1 0 0 0 0,0 1 0 0 0,-1-1 0 0 0,-3 3 1 0 0,2 1 46 0 0,0-1 0 0 0,0 0 0 0 0,1 1-1 0 0,-1 0 1 0 0,1 0 0 0 0,-3 7 0 0 0,1-5-106 0 0,0 0 0 0 0,-11 13 0 0 0,11-15-6 0 0,1 1 0 0 0,-1 0-1 0 0,1 0 1 0 0,0 0 0 0 0,0 0 0 0 0,-2 7-1 0 0,-2 11 1 0 0,5-15 0 0 0,0 1 0 0 0,-1-1 0 0 0,-5 10 0 0 0,0-6 0 0 0,4-4 0 0 0,0-1 0 0 0,0 1 0 0 0,1 0 0 0 0,0 0 0 0 0,-4 15 0 0 0,-2 27 1 0 0,6-27-54 0 0,-8 28 0 0 0,9-43 64 0 0,0 1 1 0 0,0 0-1 0 0,2 0 0 0 0,-1 0 0 0 0,1 0 0 0 0,0 0 1 0 0,1 0-1 0 0,0 0 0 0 0,1 0 0 0 0,0 0 0 0 0,1 0 1 0 0,0-1-1 0 0,0 1 0 0 0,1 0 0 0 0,0-1 1 0 0,8 15-1 0 0,-8-20-3 0 0,0 0 0 0 0,0 0 1 0 0,1 0-1 0 0,-1 0 0 0 0,1-1 1 0 0,0 1-1 0 0,0-1 0 0 0,0 0 1 0 0,6 3-1 0 0,0-1 88 0 0,-1 0 0 0 0,1 0 0 0 0,17 5-1 0 0,-20-8-7 0 0,1-1-1 0 0,-1 1 1 0 0,1-2-1 0 0,0 1 1 0 0,-1-1-1 0 0,1 0 1 0 0,12-2-1 0 0,55-14 536 0 0,-72 15-594 0 0,25-8 347 0 0,47-21 0 0 0,-35 12-156 0 0,17-10-124 0 0,96-62 0 0 0,-78 42-1050 0 0,-5 5-320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5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2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8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6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04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1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7337 588 19895 0 0,'-2'0'1782'0'0,"-6"0"-1566"0"0,-58-3-133 0 0,-31-12-9 0 0,-64-25-42 0 0,51 11-35 0 0,-88-24 302 0 0,-122-25 517 0 0,205 56-433 0 0,-308-54 606 0 0,-449-22-575 0 0,-5 45-139 0 0,461 41-275 0 0,178 6 0 0 0,-287-6-5 0 0,-126-3 32 0 0,-430-28 991 0 0,754 30-834 0 0,-146-4-96 0 0,230 15-34 0 0,134 3-25 0 0,105-2-18 0 0,3 1-8 0 0,0 0-1 0 0,-1 0 0 0 0,1 0 0 0 0,0 0 1 0 0,-1 0-1 0 0,1 0 0 0 0,0 0 0 0 0,0 1 0 0 0,-1-1 1 0 0,1 0-1 0 0,0 1 0 0 0,0-1 0 0 0,-2 2 1 0 0,2-1-25 0 0,3 0 1 0 0,40 15-150 0 0,1-2-1 0 0,80 15 1 0 0,-120-28 168 0 0,445 75-143 0 0,5-21 278 0 0,269 5-72 0 0,-471-42-88 0 0,1184 61-1162 0 0,-670-42 884 0 0,-555-26 222 0 0,1053 47-45 0 0,-687-40 182 0 0,121-9 283 0 0,-720-11-151 0 0,-43-7-1 0 0,23 2-81 0 0,-332-42 571 0 0,256 32-501 0 0,-225-27 176 0 0,44 8-177 0 0,-407-41 108 0 0,451 56-237 0 0,-413-28 42 0 0,-54 15-173 0 0,-330 24 152 0 0,993 11-64 0 0,-508 18 0 0 0,3 18 0 0 0,493-32 0 0 0,-167 15 17 0 0,-119 7 39 0 0,335-27-45 0 0,10 0-55 0 0,1 0 1 0 0,-1 1-1 0 0,0 1 0 0 0,-16 4 1 0 0,27-6-56 0 0,122 13-293 0 0,0-1 313 0 0,382 11-8 0 0,-85-6 46 0 0,2052 202 257 0 0,-1392-57-216 0 0,-1016-152 0 0 0,378 67 0 0 0,-209-36 0 0 0,661 112 54 0 0,-551-89 10 0 0,-293-56-49 0 0,-7-3 16 0 0,0 3-1 0 0,50 16 0 0 0,-80-20 45 0 0,-13-4-66 0 0,1-1 0 0 0,0 1 0 0 0,-1 0 0 0 0,1 0-1 0 0,-1 0 1 0 0,-4 1 0 0 0,-6 0-2 0 0,-318-16 86 0 0,105 3-42 0 0,-709 9-51 0 0,452 32 0 0 0,467-28 0 0 0,-628 78 54 0 0,299-6 40 0 0,333-70-84 0 0,0 1 0 0 0,1 0 0 0 0,-1 0 0 0 0,1 1 0 0 0,-10 7 0 0 0,20-12-10 0 0,1 0 1 0 0,-1 0-1 0 0,1 1 0 0 0,-1-1 0 0 0,1 0 0 0 0,-1 1 0 0 0,1-1 1 0 0,-1 1-1 0 0,1-1 0 0 0,0 0 0 0 0,-1 1 0 0 0,1-1 0 0 0,-1 1 1 0 0,1-1-1 0 0,0 1 0 0 0,0-1 0 0 0,-1 1 0 0 0,1 0 0 0 0,0-1 1 0 0,0 1-1 0 0,-1-1 0 0 0,1 1 0 0 0,0 0 0 0 0,0-1 0 0 0,0 1 1 0 0,0-1-1 0 0,0 1 0 0 0,0 0 0 0 0,0-1 0 0 0,0 1 0 0 0,0-1 1 0 0,0 1-1 0 0,1 0 0 0 0,-1-1 0 0 0,0 1 0 0 0,0-1 0 0 0,1 1 1 0 0,-1-1-1 0 0,0 1 0 0 0,0-1 0 0 0,1 1 0 0 0,-1-1 0 0 0,1 1 1 0 0,-1-1-1 0 0,0 1 0 0 0,1-1 0 0 0,-1 1 0 0 0,1-1 0 0 0,-1 0 1 0 0,1 1-1 0 0,-1-1 0 0 0,2 1 0 0 0,2 1-6 0 0,0 1-1 0 0,0-1 1 0 0,0 1-1 0 0,1-1 1 0 0,-1 0 0 0 0,5 1-1 0 0,54 11-333 0 0,115 13-1 0 0,-118-20 226 0 0,608 37-504 0 0,-304-27 548 0 0,311 24 17 0 0,-236-20 164 0 0,125 9 468 0 0,-480-24-457 0 0,121 10 270 0 0,-91-8 9 0 0,-107-7-364 0 0,-7 1-10 0 0,-8 1 0 0 0,7-3-26 0 0,-28 8 0 0 0,1-1 0 0 0,-1-2 0 0 0,-46 3 0 0 0,55-6 0 0 0,-158 14-11 0 0,-365 43-50 0 0,-219 85 61 0 0,705-130 0 0 0,-7 1 0 0 0,-76 30 0 0 0,128-41 0 0 0,8-3 0 0 0,1 1 0 0 0,-1-1 0 0 0,0 1 0 0 0,1 0 0 0 0,-7 3 0 0 0,10-4 0 0 0,0-1 0 0 0,0 0 0 0 0,-1 0 0 0 0,1 0 0 0 0,0 0 0 0 0,0 1 0 0 0,0-1 0 0 0,-1 0 0 0 0,1 0 0 0 0,0 0 0 0 0,0 1 0 0 0,0-1 0 0 0,0 0 0 0 0,-1 0 0 0 0,1 1 0 0 0,0-1 0 0 0,0 0 0 0 0,0 0 0 0 0,0 1 0 0 0,0-1 0 0 0,0 0 0 0 0,0 1 0 0 0,0-1 0 0 0,0 0 0 0 0,0 0 0 0 0,0 1 0 0 0,0-1 0 0 0,0 0 0 0 0,0 1 0 0 0,0-1 0 0 0,0 0 0 0 0,0 0 0 0 0,0 1 0 0 0,0-1 0 0 0,0 0 0 0 0,1 1 0 0 0,0 0 0 0 0,0 0 0 0 0,0 1 0 0 0,1-1 0 0 0,-1 0 0 0 0,1 0 0 0 0,-1 0 0 0 0,1 0 0 0 0,-1 0 0 0 0,1-1 0 0 0,-1 1 0 0 0,1 0 0 0 0,2 0 0 0 0,27 6 0 0 0,-25-6 0 0 0,83 11-93 0 0,161 2 1 0 0,-240-14 87 0 0,580-2-437 0 0,37 0 169 0 0,-50 24 202 0 0,-336-6 260 0 0,-159-10-98 0 0,122 21 854 0 0,-203-27-934 0 0,21 6 326 0 0,-22-6-327 0 0,1 0 0 0 0,-1 0 0 0 0,1 0 0 0 0,-1 1 0 0 0,0-1 0 0 0,1 0 0 0 0,-1 0 1 0 0,0 1-1 0 0,1-1 0 0 0,-1 0 0 0 0,0 1 0 0 0,0-1 0 0 0,1 0 0 0 0,-1 1 0 0 0,0-1 0 0 0,0 0 1 0 0,1 1-1 0 0,-1-1 0 0 0,0 0 0 0 0,0 1 0 0 0,0 0-3 0 0,0-1-1 0 0,0 1 1 0 0,0-1 0 0 0,0 1 0 0 0,-1-1-1 0 0,1 1 1 0 0,0-1 0 0 0,0 1 0 0 0,0-1-1 0 0,-1 1 1 0 0,1-1 0 0 0,0 1 0 0 0,-1-1-1 0 0,1 1 1 0 0,0-1 0 0 0,-1 0 0 0 0,1 1-1 0 0,-1-1 1 0 0,1 0 0 0 0,-1 1 0 0 0,0-1-1 0 0,-3 3-4 0 0,-1-1-1 0 0,0 0 0 0 0,0 0 0 0 0,1 0 0 0 0,-1-1 0 0 0,-1 0 0 0 0,1 0 0 0 0,0 0 1 0 0,-8 0-1 0 0,2 0-2 0 0,-455 24 214 0 0,77-22-184 0 0,81-2 17 0 0,-254-22-1479 0 0,419 5-38 0 0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7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1964 0 5984 0 0,'-19'11'126'0'0,"0"0"0"0"0,0 1-1 0 0,2 0 1 0 0,0 2 0 0 0,-18 17 0 0 0,13-12 200 0 0,-17 18 4217 0 0,-46 57-1 0 0,-3 2-1262 0 0,-131 137-2801 0 0,163-172-655 0 0,-135 130-266 0 0,158-159 441 0 0,-46 41-57 0 0,-31 31 49 0 0,-45 43 11 0 0,50-51 76 0 0,-88 84 118 0 0,-23 21 296 0 0,112-109-193 0 0,102-90-274 0 0,-1 0 0 0 0,0 0 0 0 0,0 0 0 0 0,0 0 0 0 0,0 0 0 0 0,0-1 0 0 0,0 1 0 0 0,-6 0 1 0 0,9-1-22 0 0,-1-1 0 0 0,0 0 0 0 0,1 0 1 0 0,-1 1-1 0 0,0-1 0 0 0,0 0 1 0 0,1 0-1 0 0,-1 0 0 0 0,0 0 1 0 0,0 0-1 0 0,1 0 0 0 0,-1 0 1 0 0,0 0-1 0 0,0 0 0 0 0,1-1 0 0 0,-1 1 1 0 0,0 0-1 0 0,1 0 0 0 0,-1-1 1 0 0,0 1-1 0 0,1 0 0 0 0,-1-1 1 0 0,0 1-1 0 0,1-1 0 0 0,-1 1 0 0 0,1-1 1 0 0,-1 1-1 0 0,1-1 0 0 0,-1 1 1 0 0,1-1-1 0 0,-1 1 0 0 0,1-1 1 0 0,-1 0-1 0 0,1 1 0 0 0,0-1 1 0 0,-1 0-1 0 0,1 1 0 0 0,0-1 0 0 0,0 0 1 0 0,0 0-1 0 0,-1 1 0 0 0,1-2 1 0 0,0-7 30 0 0,-1 0 1 0 0,2 1-1 0 0,-1-1 1 0 0,1 0-1 0 0,1 0 0 0 0,-1 0 1 0 0,4-8-1 0 0,2-11 66 0 0,6-22 311 0 0,-5 24-190 0 0,2-5 16 0 0,-6 18-150 0 0,6-22 1 0 0,14-64 472 0 0,-4 26 406 0 0,-14 53-555 0 0,-5 12-110 0 0,-8 13-223 0 0,0 4-69 0 0,0-1 1 0 0,1 1-1 0 0,0-1 0 0 0,1 2 0 0 0,-9 18 0 0 0,9-17-7 0 0,-12 25-7 0 0,-52 111-65 0 0,54-110 58 0 0,2 1-1 0 0,-10 41 0 0 0,22-72 23 0 0,-1 0-1 0 0,1 0 1 0 0,1 0-1 0 0,-1 0 1 0 0,1 0-1 0 0,1 0 1 0 0,-1-1-1 0 0,1 1 0 0 0,0 0 1 0 0,0 0-1 0 0,1 0 1 0 0,0 0-1 0 0,0-1 1 0 0,1 1-1 0 0,0-1 1 0 0,0 0-1 0 0,0 0 1 0 0,1 0-1 0 0,0 0 1 0 0,0-1-1 0 0,1 1 0 0 0,-1-1 1 0 0,1 0-1 0 0,0 0 1 0 0,0-1-1 0 0,1 1 1 0 0,0-1-1 0 0,-1 0 1 0 0,1-1-1 0 0,1 0 1 0 0,-1 0-1 0 0,9 3 1 0 0,-6-3 1 0 0,0-1-1 0 0,1-1 1 0 0,-1 1 0 0 0,1-1 0 0 0,-1-1 0 0 0,1 0 0 0 0,-1 0 0 0 0,1-1 0 0 0,12-3 0 0 0,13-4 2 0 0,37-12 0 0 0,-69 18-15 0 0,23-6-285 0 0,0-3 0 0 0,-1 0-1 0 0,0-1 1 0 0,-1-2-1 0 0,-1 0 1 0 0,0-1 0 0 0,0-2-1 0 0,20-20 1 0 0,46-44-1170 0 0,-14 0-7 0 0,-75 80 1455 0 0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1 102 18599 0 0,'0'-2'852'0'0,"4"-4"-712"0"0,1 1 0 0 0,-1 0 0 0 0,1 0 1 0 0,0 0-1 0 0,0 0 0 0 0,0 1 0 0 0,9-6 0 0 0,-7 5-97 0 0,4-2 101 0 0,0 1 0 0 0,0 0 0 0 0,1 1 0 0 0,-1 0 0 0 0,2 0 0 0 0,-1 2 0 0 0,0-1 0 0 0,1 2 0 0 0,-1-1 0 0 0,23 0 0 0 0,-20 3-139 0 0,1 0-1 0 0,0 1 0 0 0,0 1 0 0 0,-1 0 1 0 0,1 1-1 0 0,-1 1 0 0 0,0 1 1 0 0,0 0-1 0 0,0 0 0 0 0,0 2 0 0 0,-1 0 1 0 0,0 0-1 0 0,15 12 0 0 0,-20-12-115 0 0,1 2 0 0 0,-1-1 0 0 0,-1 1-1 0 0,0 0 1 0 0,0 1 0 0 0,0 0 0 0 0,7 14-1 0 0,-11-17-32 0 0,0 1 0 0 0,-1 0 0 0 0,1 0-1 0 0,-2 0 1 0 0,1 0 0 0 0,-1 0-1 0 0,0 0 1 0 0,-1 1 0 0 0,1-1 0 0 0,-2 1-1 0 0,0 13 1 0 0,-2-5 120 0 0,-1 0 0 0 0,0-1 0 0 0,-2 1 0 0 0,0-1 0 0 0,-1 1 0 0 0,-9 18 0 0 0,-2-3 128 0 0,0-1 1 0 0,-23 28-1 0 0,5-15-29 0 0,-72 70 0 0 0,4-6-81 0 0,97-101 4 0 0,-4 6-3 0 0,-1-1-1 0 0,0 0 0 0 0,-1-1 0 0 0,-21 16 1 0 0,-11-1-317 0 0,44-25 125 0 0,-1-1-1 0 0,0 1 0 0 0,0-1 1 0 0,0 1-1 0 0,1-1 0 0 0,-1 1 0 0 0,0-1 1 0 0,0 0-1 0 0,0 0 0 0 0,0 1 1 0 0,0-1-1 0 0,0 0 0 0 0,0 0 0 0 0,0 0 1 0 0,0 0-1 0 0,0 0 0 0 0,0 0 1 0 0,0 0-1 0 0,0 0 0 0 0,0-1 1 0 0,1 1-1 0 0,-1 0 0 0 0,0-1 0 0 0,0 1 1 0 0,0 0-1 0 0,0-1 0 0 0,-1 0 1 0 0,-8-6-5843 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12 6448 0 0,'14'-11'7458'0'0,"-15"23"-5258"0"0,-25 98 2886 0 0,-1 1-5151 0 0,25-102 79 0 0,-9 79 102 0 0,10-77-84 0 0,1 1 0 0 0,1 0-1 0 0,0-1 1 0 0,0 1 0 0 0,5 17-1 0 0,-4-24 20 0 0,0 0 0 0 0,0 0 0 0 0,0 0 0 0 0,1-1 0 0 0,-1 1-1 0 0,1-1 1 0 0,0 1 0 0 0,1-1 0 0 0,-1 0 0 0 0,1 0 0 0 0,0-1-1 0 0,-1 1 1 0 0,2-1 0 0 0,-1 0 0 0 0,0 0 0 0 0,1 0 0 0 0,-1-1-1 0 0,1 1 1 0 0,0-1 0 0 0,8 3 0 0 0,4 0 124 0 0,1-1 0 0 0,0 0 0 0 0,0-1 0 0 0,31 1 0 0 0,-18-4-186 0 0,-1-1 0 0 0,1-1 1 0 0,-1-2-1 0 0,1-1 0 0 0,-1-2 0 0 0,-1-1 1 0 0,1-1-1 0 0,-2-1 0 0 0,1-1 0 0 0,-1-2 0 0 0,42-26 1 0 0,-53 27-548 0 0,15-13 0 0 0,14-17-620 0 0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9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1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8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2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4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42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7295 190 10592 0 0,'-13'-7'392'0'0,"0"1"0"0"0,0 0 0 0 0,-1 1 0 0 0,0 1 1 0 0,0 0-1 0 0,-14-2 0 0 0,-90-8 3768 0 0,112 13-3972 0 0,-308-16 446 0 0,3 0-506 0 0,-487-53 216 0 0,194 44 1049 0 0,388 20-1031 0 0,-735 5 883 0 0,531 11-1052 0 0,4 0-130 0 0,-599 46-63 0 0,549-21 0 0 0,-245 43 0 0 0,639-69 0 0 0,-93 9 54 0 0,-114 17 111 0 0,191-21-98 0 0,-80 16 77 0 0,108-13-134 0 0,60-17-10 0 0,0 0 0 0 0,-1 0 0 0 0,1 0 0 0 0,-1 1 0 0 0,1-1 0 0 0,-1 0 0 0 0,1 0 0 0 0,0 0 0 0 0,-1 1 0 0 0,1-1 0 0 0,0 0 0 0 0,-1 0 0 0 0,1 1 0 0 0,0-1 0 0 0,-1 0 0 0 0,1 0 0 0 0,0 1 0 0 0,-1-1 0 0 0,1 1 0 0 0,0 0 0 0 0,-1-1 0 0 0,1 1 0 0 0,0-1 0 0 0,0 1 0 0 0,0 0 0 0 0,0-1 0 0 0,0 1 0 0 0,0 0 0 0 0,1-1 0 0 0,-1 1 0 0 0,0-1 0 0 0,0 1 0 0 0,0 0 0 0 0,1-1 0 0 0,-1 1 0 0 0,0-1 0 0 0,1 1 0 0 0,-1-1 0 0 0,0 1 1 0 0,1-1-1 0 0,-1 1 0 0 0,0-1 0 0 0,1 1 0 0 0,-1-1 0 0 0,2 1 0 0 0,15 9-19 0 0,-1-4-35 0 0,0-2 0 0 0,0 0 0 0 0,0-1 0 0 0,26 1 0 0 0,6 2-50 0 0,330 33-172 0 0,1-21 72 0 0,716 4-243 0 0,-153-6-35 0 0,-407-6-50 0 0,-318-7 397 0 0,502 2-194 0 0,35-3 307 0 0,-424-3 25 0 0,525-4 51 0 0,-427 1 20 0 0,-255 0 50 0 0,-168 5-94 0 0,1-1-1 0 0,0 0 0 0 0,-1-1 0 0 0,1 0 0 0 0,-1 0 0 0 0,6-1 0 0 0,-23-3 327 0 0,-22 0-39 0 0,0 1 0 0 0,-60 1 1 0 0,40 2-146 0 0,-462-4 768 0 0,-247 39-561 0 0,-458 82-18 0 0,-125 76 551 0 0,328 14-101 0 0,626-98-529 0 0,287-77-205 0 0,-107 44-63 0 0,211-75-14 0 0,-9 4-13 0 0,1 0 0 0 0,-15 9 0 0 0,22-12-3 0 0,1 0-1 0 0,-1 0 1 0 0,1 0 0 0 0,-1 1 0 0 0,1-1 0 0 0,-1 0 0 0 0,1 1 0 0 0,0-1 0 0 0,-1 1 0 0 0,1-1 0 0 0,0 1 0 0 0,0 0 0 0 0,0-1-1 0 0,1 1 1 0 0,-1 0 0 0 0,0 0 0 0 0,0-1 0 0 0,1 1 0 0 0,-1 0 0 0 0,1 3 0 0 0,0-4 3 0 0,0 0 1 0 0,0 0-1 0 0,0 0 0 0 0,1-1 1 0 0,-1 1-1 0 0,0 0 0 0 0,1 0 1 0 0,-1 0-1 0 0,0-1 0 0 0,1 1 1 0 0,-1 0-1 0 0,1 0 0 0 0,-1-1 1 0 0,1 1-1 0 0,0 0 0 0 0,-1-1 1 0 0,1 1-1 0 0,0-1 0 0 0,-1 1 1 0 0,1-1-1 0 0,1 1 0 0 0,21 10-212 0 0,3-4-8 0 0,1-1 0 0 0,-1 0 0 0 0,1-3 0 0 0,36 2 0 0 0,-20-2 30 0 0,448 1-644 0 0,-379-7 753 0 0,2314 8-1748 0 0,-1186 29 1842 0 0,-443-7 6 0 0,-578-17 174 0 0,54 1 884 0 0,-267-12-971 0 0,1 1-1 0 0,-1 1 1 0 0,1-1 0 0 0,-1 1 0 0 0,0 0 0 0 0,1 1-1 0 0,7 2 1 0 0,-36-3 291 0 0,-218-9 282 0 0,77 1-445 0 0,-1106 9 404 0 0,-1100 160-211 0 0,1714-87-2 0 0,548-62-328 0 0,-514 80 670 0 0,472-68-556 0 0,-426 96-380 0 0,422-72-20 0 0,150-48 158 0 0,0 0 0 0 0,0 0 0 0 0,0 0 0 0 0,1 0 0 0 0,-1 0 0 0 0,0 1 0 0 0,1 0 0 0 0,-1-1 1 0 0,1 1-1 0 0,0 0 0 0 0,-4 3 0 0 0,5-2-107 0 0,5-1-1 0 0,8 2-19 0 0,0 0 1 0 0,1 0-1 0 0,-1-1 0 0 0,14 1 0 0 0,56 4-524 0 0,-73-7 626 0 0,328 7-1580 0 0,1-17 1247 0 0,-87 1 141 0 0,761-7-229 0 0,-149 3 98 0 0,-195 5 317 0 0,-201 2 50 0 0,369 3 756 0 0,-458 3-411 0 0,192 8 1967 0 0,-567-9-1985 0 0,-6 1 2 0 0,-18 1-74 0 0,0 0 0 0 0,-38-3 0 0 0,33 0-181 0 0,-437-11 263 0 0,276 8-267 0 0,-147 0-26 0 0,-1080 53 160 0 0,704 7-118 0 0,1 28 12 0 0,-309 82 531 0 0,443-35-244 0 0,211-22-232 0 0,306-90-128 0 0,-68 35 0 0 0,119-51 0 0 0,-14 8-11 0 0,20-10 7 0 0,0-1 0 0 0,0 1 1 0 0,1-1-1 0 0,-1 1 1 0 0,0 0-1 0 0,1-1 0 0 0,-1 1 1 0 0,0 0-1 0 0,1-1 0 0 0,-1 1 1 0 0,1 0-1 0 0,-1 0 1 0 0,1 0-1 0 0,0-1 0 0 0,-1 1 1 0 0,1 0-1 0 0,0 0 0 0 0,-1 0 1 0 0,1 2-1 0 0,0-3 2 0 0,0 1-1 0 0,0-1 1 0 0,1 1-1 0 0,-1-1 1 0 0,0 1-1 0 0,0-1 1 0 0,0 1-1 0 0,1-1 1 0 0,-1 1-1 0 0,0-1 1 0 0,1 0-1 0 0,-1 1 0 0 0,0-1 1 0 0,1 1-1 0 0,-1-1 1 0 0,1 0-1 0 0,-1 1 1 0 0,0-1-1 0 0,1 0 1 0 0,-1 1-1 0 0,1-1 1 0 0,-1 0-1 0 0,1 0 1 0 0,-1 0-1 0 0,1 1 1 0 0,0-1-1 0 0,13 4-66 0 0,0 0 0 0 0,0-1 0 0 0,0-1 0 0 0,0 0 0 0 0,15 0 0 0 0,-26-2 57 0 0,235 2-847 0 0,8-21 333 0 0,-150 10 391 0 0,2128-148-1763 0 0,-1604 118 1590 0 0,156 4 159 0 0,-660 30 146 0 0,1062-17 138 0 0,-450 29 473 0 0,-399-5 34 0 0,67 3 301 0 0,-349-4-811 0 0,246 19 872 0 0,-259-16-858 0 0,91 17 524 0 0,-123-21-650 0 0,-1 1-1 0 0,1-1 0 0 0,-1 0 1 0 0,1 1-1 0 0,-1-1 1 0 0,0 1-1 0 0,1-1 1 0 0,-1 1-1 0 0,0 0 0 0 0,1-1 1 0 0,-1 1-1 0 0,0 0 1 0 0,0 0-1 0 0,2 1 1 0 0,-3-1-16 0 0,0-1 1 0 0,0 0-1 0 0,0 1 1 0 0,0-1-1 0 0,0 0 1 0 0,0 1-1 0 0,-1-1 1 0 0,1 0 0 0 0,0 1-1 0 0,0-1 1 0 0,0 1-1 0 0,0-1 1 0 0,0 0-1 0 0,0 1 1 0 0,-1-1 0 0 0,1 0-1 0 0,0 0 1 0 0,0 1-1 0 0,-1-1 1 0 0,1 0-1 0 0,0 1 1 0 0,0-1 0 0 0,-1 0-1 0 0,1 0 1 0 0,0 0-1 0 0,-1 1 1 0 0,1-1-1 0 0,0 0 1 0 0,-1 0-1 0 0,1 0 1 0 0,0 0 0 0 0,-1 1-1 0 0,1-1 1 0 0,-8 3 22 0 0,1-1 1 0 0,0 0-1 0 0,0 0 1 0 0,-13 2-1 0 0,-391 39 429 0 0,-789 35-150 0 0,0 28-60 0 0,1099-96-246 0 0,-699 81 0 0 0,7 26 0 0 0,63 23 0 0 0,16 48 0 0 0,672-175-31 0 0,13-4-86 0 0,0 1 1 0 0,-52 24-1 0 0,81-33 110 0 0,-1-1 1 0 0,1 0-1 0 0,0 0 1 0 0,0 0-1 0 0,-1 0 0 0 0,1 0 1 0 0,0 0-1 0 0,0 0 1 0 0,0 0-1 0 0,-1 0 1 0 0,1 0-1 0 0,0 0 0 0 0,0 0 1 0 0,0 1-1 0 0,-1-1 1 0 0,1 0-1 0 0,0 0 1 0 0,0 0-1 0 0,0 0 1 0 0,0 1-1 0 0,0-1 0 0 0,-1 0 1 0 0,1 0-1 0 0,0 0 1 0 0,0 1-1 0 0,0-1 1 0 0,0 0-1 0 0,0 0 0 0 0,0 0 1 0 0,0 1-1 0 0,0-1 1 0 0,0 0-1 0 0,0 0 1 0 0,0 1-1 0 0,0-1 0 0 0,0 0 1 0 0,0 0-1 0 0,0 0 1 0 0,0 1-1 0 0,0-1 1 0 0,0 0-1 0 0,0 0 0 0 0,0 1 1 0 0,0-1-1 0 0,0 0 1 0 0,0 0-1 0 0,0 0 1 0 0,0 1-1 0 0,1-1 1 0 0,-1 0-1 0 0,0 0 0 0 0,0 0 1 0 0,0 0-1 0 0,0 1 1 0 0,1-1-1 0 0,-1 0 1 0 0,0 0-1 0 0,0 0 0 0 0,0 0 1 0 0,0 0-1 0 0,1 1 1 0 0,16 5-255 0 0,8-2 23 0 0,0-1 1 0 0,0 0 0 0 0,50-3-1 0 0,-31-1 79 0 0,1011-31-1268 0 0,-426 7 860 0 0,-273 14 341 0 0,280-8-60 0 0,349 10 1064 0 0,-750 15 764 0 0,-234-6-1524 0 0,3 0 90 0 0,0 0 0 0 0,0 1 0 0 0,1-1 0 0 0,-1 1 1 0 0,0 0-1 0 0,5 2 0 0 0,-29 3 196 0 0,-212 12-89 0 0,146-14-177 0 0,-704 43 150 0 0,-79 19-48 0 0,-43 24-17 0 0,5 26 110 0 0,513-43-159 0 0,8 16-178 0 0,311-72 46 0 0,44-9 30 0 0,-14 1-61 0 0,0 3 0 0 0,0 1 0 0 0,-63 30 0 0 0,91-33-7 0 0,17-10 94 0 0,0 0 0 0 0,0 0-1 0 0,0 0 1 0 0,0 0 0 0 0,0 0 0 0 0,0 0-1 0 0,0 0 1 0 0,0 0 0 0 0,0 0 0 0 0,0 0-1 0 0,0 0 1 0 0,1 0 0 0 0,-1 0-1 0 0,0 1 1 0 0,0-1 0 0 0,0 0 0 0 0,0 0-1 0 0,0 0 1 0 0,0 0 0 0 0,0 0 0 0 0,0 0-1 0 0,0 0 1 0 0,0 0 0 0 0,0 0 0 0 0,0 0-1 0 0,0 1 1 0 0,0-1 0 0 0,0 0 0 0 0,0 0-1 0 0,0 0 1 0 0,0 0 0 0 0,0 0-1 0 0,0 0 1 0 0,0 0 0 0 0,0 0 0 0 0,0 0-1 0 0,0 0 1 0 0,0 0 0 0 0,0 1 0 0 0,0-1-1 0 0,-1 0 1 0 0,1 0 0 0 0,0 0 0 0 0,0 0-1 0 0,0 0 1 0 0,0 0 0 0 0,0 0 0 0 0,0 0-1 0 0,0 0 1 0 0,0 0 0 0 0,0 0-1 0 0,0 0 1 0 0,0 0 0 0 0,0 0 0 0 0,0 0-1 0 0,-1 0 1 0 0,1 0 0 0 0,0 0 0 0 0,0 0-1 0 0,0 0 1 0 0,0 0 0 0 0,0 0 0 0 0,3 2-54 0 0,0 0 0 0 0,1-1 0 0 0,-1 0 1 0 0,1 1-1 0 0,-1-2 0 0 0,1 1 1 0 0,-1 0-1 0 0,1-1 0 0 0,0 1 0 0 0,4-1 1 0 0,10 2-96 0 0,70 3-397 0 0,111-8 0 0 0,-69-1 424 0 0,216-8-105 0 0,21 0 134 0 0,4 7 18 0 0,434 0-145 0 0,-1 24 255 0 0,-291 24 1363 0 0,-505-42-1297 0 0,1 0 0 0 0,-1 1 0 0 0,1 0 0 0 0,-1 0 0 0 0,0 1 0 0 0,15 7 1 0 0,-23-10-99 0 0,0 0 1 0 0,0 0 0 0 0,0 0-1 0 0,0 0 1 0 0,0 0 0 0 0,0 0-1 0 0,0 0 1 0 0,1 0-1 0 0,-1 0 1 0 0,0 0 0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1-1 0 0,-1-1 1 0 0,1 0 0 0 0,0 0-1 0 0,0 0 1 0 0,0 0 0 0 0,0 0-1 0 0,0 0 1 0 0,0 0 0 0 0,0 0-1 0 0,0 0 1 0 0,0 0 0 0 0,0 0-1 0 0,0 0 1 0 0,0 0 0 0 0,0 0-1 0 0,0 0 1 0 0,-1 0 0 0 0,1 0-1 0 0,0 0 1 0 0,0 0 0 0 0,0 0-1 0 0,-4 3 21 0 0,1-1 1 0 0,-1 1-1 0 0,0-1 0 0 0,0 0 0 0 0,0 0 1 0 0,-1 0-1 0 0,-6 1 0 0 0,-38 8 45 0 0,38-9-48 0 0,-193 19 154 0 0,136-16-130 0 0,-669 37 159 0 0,46-4 32 0 0,-868 96 551 0 0,668-17-1166 0 0,617-76 572 0 0,268-40-173 0 0,1 0 0 0 0,-1-1 0 0 0,1 2 0 0 0,0-1 0 0 0,0 1 0 0 0,-9 3 0 0 0,14-5-38 0 0,0 1-1 0 0,1-1 0 0 0,-1 1 0 0 0,0-1 0 0 0,1 0 0 0 0,-1 1 0 0 0,1-1 0 0 0,-1 0 0 0 0,0 1 0 0 0,1-1 0 0 0,-1 0 0 0 0,1 0 0 0 0,-1 1 0 0 0,1-1 0 0 0,-1 0 0 0 0,1 0 0 0 0,-1 0 0 0 0,1 0 0 0 0,-1 0 0 0 0,1 0 0 0 0,13 3-94 0 0,-1-1-1 0 0,1 0 0 0 0,-1-1 0 0 0,1-1 0 0 0,25-2 0 0 0,-12 1 14 0 0,325-14-514 0 0,642-18 128 0 0,232 76 76 0 0,-744 10 595 0 0,-299-30-314 0 0,48 7-13 0 0,-90-7 274 0 0,184 31 438 0 0,-255-43-344 0 0,-38-7 76 0 0,44 12 0 0 0,-73-15-262 0 0,1 0 42 0 0,0 0 0 0 0,-1 0 0 0 0,1 0 0 0 0,0 0 0 0 0,5-1 248 0 0,-13 0-147 0 0,-319-8 494 0 0,74 1-603 0 0,106 4-72 0 0,-213 1 0 0 0,321 3-59 0 0,-150 4-968 0 0,63 0-5823 0 0,14-1-1965 0 0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8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17567 0 0,'0'0'1588'0'0,"2"2"-1304"0"0,11 17-103 0 0,1-2 0 0 0,18 19 0 0 0,1 0 124 0 0,93 128 6 0 0,-11-12-458 0 0,109 144-141 0 0,-109-121 228 0 0,64 130 66 0 0,-162-273-1 0 0,33 66 51 0 0,44 71 13 0 0,-89-161-67 0 0,1 0-1 0 0,0-1 0 0 0,0 0 0 0 0,1 0 0 0 0,0 0 0 0 0,1-1 1 0 0,-1 0-1 0 0,14 8 0 0 0,-10-11 42 0 0,-10-3-38 0 0,1 0 0 0 0,-1-1 0 0 0,1 0 0 0 0,-1 1 0 0 0,1-1 0 0 0,-1 0 0 0 0,0 1 0 0 0,1-1 0 0 0,-1 0 0 0 0,0 0 0 0 0,1 0 1 0 0,-1 0-1 0 0,0-1 0 0 0,0 1 0 0 0,0 0 0 0 0,0 0 0 0 0,0-1 0 0 0,0 1 0 0 0,-1 0 0 0 0,1-1 0 0 0,0 1 0 0 0,-1-1 0 0 0,1 1 0 0 0,-1-1 0 0 0,1-1 1 0 0,2-5 38 0 0,-1-1 0 0 0,0 0 1 0 0,1-9-1 0 0,-2 6-29 0 0,0 0 0 0 0,-1-1 0 0 0,-1 1 0 0 0,-4-23 0 0 0,-15-46 726 0 0,12 65-480 0 0,7 15-229 0 0,0-1 0 0 0,1 1 0 0 0,-1 0 0 0 0,0 0 0 0 0,1-1 0 0 0,-1 1 0 0 0,1 0 0 0 0,-1-1 0 0 0,1 1 0 0 0,0 0 0 0 0,-1-3 0 0 0,1 3 648 0 0,0 3-618 0 0,0 12 27 0 0,1 0 0 0 0,0 1 0 0 0,4 17 0 0 0,-5-30-32 0 0,0 0 0 0 0,1 0 0 0 0,-1 0 0 0 0,0-1 0 0 0,0 1 0 0 0,0 0 0 0 0,-1 0 0 0 0,1 0 0 0 0,0 0 0 0 0,-1-1 0 0 0,1 1 0 0 0,-1 0 0 0 0,1 0 0 0 0,-1-1 0 0 0,0 1 0 0 0,0 0 0 0 0,1-1 0 0 0,-1 1 0 0 0,-1-1 0 0 0,1 1 0 0 0,0-1 0 0 0,0 0 0 0 0,0 1 0 0 0,-1-1 0 0 0,-2 2 0 0 0,-3 2 270 0 0,-1 0 1 0 0,0 0-1 0 0,0-1 1 0 0,-9 3-1 0 0,7-2-106 0 0,-8 1 77 0 0,-1 0 1 0 0,1-1 0 0 0,-1 0 0 0 0,-25 1 0 0 0,9 0-112 0 0,-26 1 13 0 0,-116-1 1 0 0,174-6-201 0 0,-173-8-2905 0 0,122 0 1282 0 0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 12896 0 0,'5'-8'1338'0'0,"-1"2"-874"0"0,1 0 0 0 0,0 0 1 0 0,0 0-1 0 0,0 0 0 0 0,1 1 0 0 0,-1 0 0 0 0,1 0 0 0 0,0 0 0 0 0,1 1 0 0 0,-1 0 0 0 0,1 0 0 0 0,0 0 0 0 0,0 1 1 0 0,14-4-1 0 0,-4 2-303 0 0,1 0 1 0 0,-1 2 0 0 0,1 0 0 0 0,0 1-1 0 0,24 0 1 0 0,-26 2-150 0 0,1 1 1 0 0,-1 1-1 0 0,1 0 1 0 0,27 8-1 0 0,-37-8-22 0 0,1 1 0 0 0,-1 0-1 0 0,0 0 1 0 0,-1 0 0 0 0,1 1 0 0 0,-1-1 0 0 0,1 2-1 0 0,-1-1 1 0 0,0 1 0 0 0,-1 0 0 0 0,1 0 0 0 0,8 10-1 0 0,-7-4 38 0 0,0 0 0 0 0,-1 1 0 0 0,0 0 0 0 0,-1 0 0 0 0,0 0 0 0 0,-1 0 0 0 0,-1 1 0 0 0,1 0 0 0 0,-2 0 0 0 0,0 0 0 0 0,-1 0-1 0 0,0 0 1 0 0,0 0 0 0 0,-3 17 0 0 0,0-11 48 0 0,-1-1 0 0 0,0 0-1 0 0,-2 0 1 0 0,0-1 0 0 0,-1 1-1 0 0,-1-1 1 0 0,0-1 0 0 0,-1 1-1 0 0,-19 28 1 0 0,-1-5-48 0 0,-1-2 0 0 0,-36 37 0 0 0,-5-5-48 0 0,60-60-163 0 0,0-1-1 0 0,0-1 1 0 0,-1 0-1 0 0,0 0 1 0 0,0-1 0 0 0,-19 8-1 0 0,29-14-123 0 0,-1-1-1 0 0,0 1 1 0 0,1 0-1 0 0,-1-1 1 0 0,0 1-1 0 0,0-1 1 0 0,0 0-1 0 0,1 0 1 0 0,-4 0-1 0 0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0 19727 0 0,'-2'0'447'0'0,"-1"0"-346"0"0,0 1 0 0 0,-1-1-1 0 0,1 1 1 0 0,0-1 0 0 0,0 1-1 0 0,0 0 1 0 0,0 1 0 0 0,0-1 0 0 0,0 0-1 0 0,0 1 1 0 0,1-1 0 0 0,-1 1 0 0 0,0 0-1 0 0,1 0 1 0 0,-1 0 0 0 0,-2 4 0 0 0,-2 1-91 0 0,1 1 1 0 0,0 0 0 0 0,1 0 0 0 0,-6 11 0 0 0,1 0 10 0 0,1 1 1 0 0,1 0-1 0 0,1 0 1 0 0,-7 29-1 0 0,-7 84-30 0 0,21-127 26 0 0,0 1 0 0 0,0-1 0 0 0,1 0-1 0 0,0 1 1 0 0,0-1 0 0 0,1 0 0 0 0,-1 0-1 0 0,1 0 1 0 0,3 6 0 0 0,3 8 47 0 0,-7-14 0 0 0,1-1-1 0 0,1 0 1 0 0,-1 0 0 0 0,1 0-1 0 0,0-1 1 0 0,0 1-1 0 0,0 0 1 0 0,0-1 0 0 0,1 0-1 0 0,0 0 1 0 0,0 0-1 0 0,0 0 1 0 0,1-1-1 0 0,-1 0 1 0 0,1 0 0 0 0,5 3-1 0 0,-3-2 41 0 0,-1-2 1 0 0,1 1-1 0 0,0-1 0 0 0,0 0 1 0 0,0 0-1 0 0,0-1 1 0 0,1 0-1 0 0,-1 0 0 0 0,0-1 1 0 0,0 0-1 0 0,1 0 0 0 0,7-2 1 0 0,13-3-32 0 0,0-2 0 0 0,0 0 0 0 0,-1-2 0 0 0,0-1 0 0 0,-1-2 0 0 0,40-22 0 0 0,-11 0-771 0 0,92-74 1 0 0,-94 65-825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3.9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4217.19141"/>
      <inkml:brushProperty name="anchorY" value="-76543.01563"/>
      <inkml:brushProperty name="scaleFactor" value="0.5"/>
    </inkml:brush>
  </inkml:definitions>
  <inkml:trace contextRef="#ctx0" brushRef="#br0">36 459 2304 0 0,'0'0'229'0'0,"-2"-1"-255"0"0,-2-2 47 0 0,-1-3-21 0 0,-17-25 13380 0 0,20 26-12819 0 0,1 0 251 0 0,2 0-375 0 0,5-2 32 0 0,3 0-554 0 0,4-2 158 0 0,4 1 11 0 0,3 0-108 0 0,1 0 36 0 0,3 1-12 0 0,2 0 0 0 0,3 1 0 0 0,3 0 0 0 0,2 2 103 0 0,4 1-132 0 0,2 1 230 0 0,3 0-77 0 0,5 1 20 0 0,3 2 1 0 0,5-1-57 0 0,5 1-2 0 0,4 0-4 0 0,5-1-2 0 0,5 0 103 0 0,3 0-2 0 0,3-2 7 0 0,3 0 4 0 0,2 0-56 0 0,0-1 7 0 0,2-1-6 0 0,1 1-1 0 0,2-1 84 0 0,2-2-5 0 0,0 0 6 0 0,-1-1 3 0 0,0-1 84 0 0,1-1 4 0 0,-2-1 4 0 0,1 0 4 0 0,0-1-130 0 0,-1 0 18 0 0,-2 0-23 0 0,-3 0 0 0 0,-3-1-103 0 0,-1-1 19 0 0,-3-2-21 0 0,-1 1 1 0 0,-3-2-94 0 0,-1 0 26 0 0,-4 2-13 0 0,-4 0 75 0 0,-4 1-96 0 0,-5 0 31 0 0,-3 1-122 0 0,0-1-948 0 0,0-1-1154 0 0,-8 2-7015 0 0,-11 2-2686 0 0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41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251.33594"/>
      <inkml:brushProperty name="anchorY" value="-76719.875"/>
      <inkml:brushProperty name="scaleFactor" value="0.5"/>
    </inkml:brush>
  </inkml:definitions>
  <inkml:trace contextRef="#ctx0" brushRef="#br0">27 23 7832 0 0,'-26'-22'14686'0'0,"26"21"-14599"0"0,1 4 51 0 0,0 3-134 0 0,0 3 120 0 0,1 3-156 0 0,1 3 48 0 0,1 4-16 0 0,1 3 0 0 0,0 2 0 0 0,0 3 0 0 0,1 2 0 0 0,1 0 0 0 0,0 0 0 0 0,-2 1 75 0 0,0-1-96 0 0,0 0 106 0 0,0-3-190 0 0,-2 0 18 0 0,0-2-21 0 0,-2 1-1029 0 0,0 3-997 0 0,0 16-16688 0 0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95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936.3125"/>
      <inkml:brushProperty name="anchorY" value="-77817.03125"/>
      <inkml:brushProperty name="scaleFactor" value="0.5"/>
    </inkml:brush>
  </inkml:definitions>
  <inkml:trace contextRef="#ctx0" brushRef="#br0">205 145 19231 0 0,'0'0'856'0'0,"0"-2"196"0"0,0-3-1008 0 0,0-1 58 0 0,1-1-68 0 0,1-2 340 0 0,-1 1-70 0 0,1 2 42 0 0,-1 1 6 0 0,0 3-410 0 0,0 0-14 0 0,-3 0-22 0 0,-3 2-690 0 0,-6 5-573 0 0,-3 3 888 0 0,-3 2 194 0 0,0 2 63 0 0,-1 1 73 0 0,1 1 7 0 0,1-1 480 0 0,0 1-42 0 0,2 0 68 0 0,2 0 6 0 0,2-2 88 0 0,0 1 4 0 0,3-1 4 0 0,1 0 4 0 0,3 2-298 0 0,2 0 38 0 0,1 1-48 0 0,3 0-2 0 0,2 1-123 0 0,3 1-40 0 0,2-1 78 0 0,3 1-106 0 0,3-1 31 0 0,2-1-10 0 0,4-2 0 0 0,3 0 75 0 0,2 0-96 0 0,0-1 31 0 0,2 0-10 0 0,-2 0 0 0 0,-2-1 0 0 0,-1-1 75 0 0,-3 1-96 0 0,-2-1 31 0 0,-2 1-10 0 0,-3 0 0 0 0,-2 1 0 0 0,-2 1 0 0 0,-2-1 0 0 0,0 1 0 0 0,-3 2 0 0 0,-3-1 0 0 0,-1 1-84 0 0,-3 2 108 0 0,-3 0-129 0 0,-3 1 132 0 0,-2 0-265 0 0,-3 0 97 0 0,-3 2-38 0 0,-2 0 3 0 0,-3 1 56 0 0,-3 1 3 0 0,-1-1 2 0 0,-2-1 3 0 0,0-1 131 0 0,0-2-38 0 0,2-4 131 0 0,2-1-144 0 0,1-4 226 0 0,3-3-96 0 0,2-3 25 0 0,-1-5 418 0 0,1-4-195 0 0,3-5 80 0 0,2-2 0 0 0,2-4 24 0 0,3-3-6 0 0,2-4 4 0 0,3-2 0 0 0,3-3-364 0 0,2-2 39 0 0,4-4-52 0 0,2-1-5 0 0,4-4-76 0 0,3-1 114 0 0,3-3-131 0 0,2-2 134 0 0,2-1-134 0 0,2 0 40 0 0,0 0-13 0 0,1 1 0 0 0,5-14-1185 0 0,0-6-511 0 0,-6 5 241 0 0,-8 1-225 0 0,-14 48 1131 0 0,-1 0-1 0 0,0-15 0 0 0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6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9666.63281"/>
      <inkml:brushProperty name="anchorY" value="-78266.8125"/>
      <inkml:brushProperty name="scaleFactor" value="0.5"/>
    </inkml:brush>
  </inkml:definitions>
  <inkml:trace contextRef="#ctx0" brushRef="#br0">1 279 7832 0 0,'0'0'738'0'0,"2"0"-667"0"0,5 0-48 0 0,6 0 1377 0 0,5 0-158 0 0,7 0 188 0 0,8 0 27 0 0,7 0-918 0 0,9 0 78 0 0,7 0-116 0 0,9-1-25 0 0,9-1-40 0 0,9 0 0 0 0,8 0-3 0 0,9-1-1 0 0,5 1 38 0 0,7-2-2 0 0,6-2 2 0 0,5 0 2 0 0,4-3 38 0 0,4-2-2 0 0,2-2 2 0 0,0-2 2 0 0,1-2 0 0 0,0-2 0 0 0,-1-1 0 0 0,-3 1 0 0 0,-7 0-392 0 0,-6 1 38 0 0,-8 3-54 0 0,-6 1-6 0 0,-7 3-114 0 0,-7 0 32 0 0,-8 2-128 0 0,4 0-789 0 0,-3 1-976 0 0,-4 0-12675 0 0,-16 2 8144 0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08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96.09375"/>
      <inkml:brushProperty name="anchorY" value="-78623.0625"/>
      <inkml:brushProperty name="scaleFactor" value="0.5"/>
    </inkml:brush>
  </inkml:definitions>
  <inkml:trace contextRef="#ctx0" brushRef="#br0">13 47 11520 0 0,'0'0'1086'0'0,"-12"-16"5886"0"0,13 12-6651 0 0,2 0 129 0 0,2 1-193 0 0,3-1-24 0 0,4 0-270 0 0,2 0-75 0 0,1 1 33 0 0,1 1-29 0 0,2 0 126 0 0,3 2-148 0 0,-1 1 50 0 0,0 1 96 0 0,-3 1-32 0 0,0 1 16 0 0,-3 2 0 0 0,0-1 0 0 0,-2 2 0 0 0,-1 0-112 0 0,0 1 144 0 0,-1 1-48 0 0,-3 0 16 0 0,0 3 0 0 0,-2 1 94 0 0,-1 1-121 0 0,-4 3 115 0 0,0-1-109 0 0,-2 3 106 0 0,-2 0 15 0 0,-2 1 7 0 0,-2 0 3 0 0,-2 0 2 0 0,-1 1 94 0 0,0-1-18 0 0,0 0 20 0 0,-2 1-2 0 0,0-1 58 0 0,0 0-16 0 0,-1 0 18 0 0,1 0-4 0 0,0-1 77 0 0,0 1-3 0 0,2-2 5 0 0,1 0 3 0 0,2-3-261 0 0,3 0 18 0 0,2-1-30 0 0,3 0-6 0 0,2-2-75 0 0,3-1 20 0 0,2-2-10 0 0,5-1-886 0 0,7-5-989 0 0,8-5-528 0 0,9-12-978 0 0,2-7-3579 0 0,-5 1-2401 0 0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4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4388.04688"/>
      <inkml:brushProperty name="anchorY" value="-79724.21875"/>
      <inkml:brushProperty name="scaleFactor" value="0.5"/>
    </inkml:brush>
  </inkml:definitions>
  <inkml:trace contextRef="#ctx0" brushRef="#br0">212 53 6912 0 0,'-2'1'6198'0'0,"-2"1"-4994"0"0,-3 1 172 0 0,-2 2-224 0 0,-3 3-95 0 0,-2 3-22 0 0,-1 3-674 0 0,-1 4 61 0 0,-1 2-88 0 0,0 4-19 0 0,-1 3-254 0 0,1 3 34 0 0,1 1-100 0 0,2 0 118 0 0,2 1-142 0 0,2 0 118 0 0,3-2-110 0 0,4-2 106 0 0,2-2 314 0 0,3-3-23 0 0,4-3 49 0 0,3-3 4 0 0,4-4 50 0 0,3-4-4 0 0,4-3 3 0 0,4-7 2 0 0,4-3-298 0 0,5-6 19 0 0,3-4-33 0 0,2-5-7 0 0,1-4-29 0 0,-3-4-1 0 0,-2-1-2 0 0,-3-1-1 0 0,-3-2 38 0 0,-5-1-12 0 0,-7 1 6 0 0,-5 1 0 0 0,-12 25-276 0 0,1 0 1 0 0,0 1-1 0 0,0-1 0 0 0,0 1 0 0 0,-1-1 0 0 0,-1-5 1 0 0,-1 4 57 0 0,0 0 0 0 0,1 0 0 0 0,-1 1 0 0 0,-1-1 1 0 0,-3-5-1 0 0,0 3-77 0 0,-1-1 1 0 0,1 1-1 0 0,-11-8 0 0 0,4 5-480 0 0,-26-16 0 0 0,-23-7-1456 0 0,2 8-7522 0 0,12 8-2656 0 0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98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691.25781"/>
      <inkml:brushProperty name="anchorY" value="-79036.07813"/>
      <inkml:brushProperty name="scaleFactor" value="0.5"/>
    </inkml:brush>
  </inkml:definitions>
  <inkml:trace contextRef="#ctx0" brushRef="#br0">0 757 10968 0 0,'0'0'1230'0'0,"3"0"-902"0"0,4 0 212 0 0,5 0-52 0 0,7-1 6 0 0,8-1-204 0 0,11-1 22 0 0,10-3-18 0 0,11-2-16 0 0,12-3 312 0 0,12-4-34 0 0,12-4 46 0 0,12-3 3 0 0,9-3 451 0 0,9-1-25 0 0,8-4 44 0 0,9-1 21 0 0,5-2-459 0 0,6 0 48 0 0,3-2-69 0 0,4-1-4 0 0,1 1-368 0 0,0 2 30 0 0,-3 2-41 0 0,-4 1-17 0 0,-5 1-251 0 0,-7 1-13 0 0,-6 2-12 0 0,-6 1-12 0 0,-12 2 159 0 0,-10 0-18 0 0,-10 1 25 0 0,-9 2 0 0 0,-10 1-222 0 0,0 0-150 0 0,-2 2-924 0 0,-8 1-1111 0 0,-9 3-459 0 0,-16 4 1223 0 0,-20 6-486 0 0,-19 3 1113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38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064.125"/>
      <inkml:brushProperty name="anchorY" value="-78919.10156"/>
      <inkml:brushProperty name="scaleFactor" value="0.5"/>
    </inkml:brush>
  </inkml:definitions>
  <inkml:trace contextRef="#ctx0" brushRef="#br0">6 0 20127 0 0,'-1'0'2064'0'0,"-1"0"-2032"0"0,1 0 80 0 0,0 0-112 0 0,1 2 206 0 0,0 2-41 0 0,2 3 24 0 0,1 4 3 0 0,1 3-224 0 0,1 4 64 0 0,2 3-32 0 0,1 3 0 0 0,0 4 84 0 0,1 2-108 0 0,-1 2 148 0 0,-1 1-156 0 0,1 2 160 0 0,-1-1-160 0 0,-1-1 160 0 0,0 1-160 0 0,0-1 48 0 0,-2-1-16 0 0,0-1 0 0 0,-1-1 0 0 0,0-2-158 0 0,0-1 63 0 0,1-3-18 0 0,0-1-1345 0 0,0-3-1350 0 0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8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821.15625"/>
      <inkml:brushProperty name="anchorY" value="-80177.03906"/>
      <inkml:brushProperty name="scaleFactor" value="0.5"/>
    </inkml:brush>
  </inkml:definitions>
  <inkml:trace contextRef="#ctx0" brushRef="#br0">353 22 14280 0 0,'0'0'1272'0'0,"-2"-2"-1186"0"0,-3 0 41 0 0,-2-3-84 0 0,-1 0 1562 0 0,-3 1-197 0 0,0 1 201 0 0,-2 3 43 0 0,-1 1-1483 0 0,-1 4 129 0 0,-3 4-193 0 0,0 3-33 0 0,-3 4-81 0 0,-4 7-158 0 0,-3 3 143 0 0,0 0-92 0 0,2 1 25 0 0,1-1-5 0 0,5-3 0 0 0,4 0 28 0 0,3-3-8 0 0,2-1 4 0 0,3-2 0 0 0,1-1 187 0 0,5-2-16 0 0,1-1 25 0 0,5-2 2 0 0,1-1 68 0 0,4-2-10 0 0,2-2 16 0 0,2-2-2 0 0,3-2-44 0 0,0-1 12 0 0,2-3-15 0 0,1 0 2 0 0,0-3-178 0 0,3-3-71 0 0,-1-3 56 0 0,-1-1 44 0 0,-2-2-89 0 0,-1 1 106 0 0,-3-3-106 0 0,-1 1 106 0 0,-3-1-32 0 0,0-1 11 0 0,-2-1 75 0 0,-2 0 72 0 0,0 0 2 0 0,-2 1 18 0 0,0 1-1 0 0,-1 2 30 0 0,-1 2-8 0 0,-1 1 4 0 0,0 3 0 0 0,-1 3-121 0 0,0 1 6 0 0,-1 3 306 0 0,3 2-158 0 0,2 1 29 0 0,3 2 0 0 0,2 2-296 0 0,1 2 84 0 0,3 3-42 0 0,0 1 0 0 0,2 2 178 0 0,2 1-80 0 0,1 2 34 0 0,1 1-4 0 0,0 2 224 0 0,-1 1-26 0 0,-1 2 20 0 0,0 5 15 0 0,-3 2-422 0 0,-4 2 121 0 0,-5 0-60 0 0,-5 2 0 0 0,-6 0-112 0 0,-5 0 144 0 0,-10 8-468 0 0,-9 4-190 0 0,-8 4-1134 0 0,-3 1-1375 0 0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8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0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7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07.94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07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6869 722 7368 0 0,'-1'-1'12515'0'0,"-82"-31"-6955"0"0,-43-15-4065 0 0,58 25-1890 0 0,-84-15 1 0 0,-345-47 495 0 0,488 83-94 0 0,-531-67 273 0 0,-2 20-250 0 0,-644 5-42 0 0,327 67-53 0 0,5 33 70 0 0,-456 44-5 0 0,878-88 318 0 0,530-21-397 0 0,114-4-19 0 0,-44 2 43 0 0,33-1 40 0 0,85-4 4 0 0,1405-24-481 0 0,-684 41-268 0 0,-413-9 616 0 0,-345 1 120 0 0,66-20 35 0 0,-298 25 29 0 0,-1-1 0 0 0,0-2 0 0 0,0 1 0 0 0,0-2 0 0 0,0 0 0 0 0,20-10 0 0 0,-35 15-28 0 0,-1 0 1 0 0,1 0-1 0 0,-1-1 0 0 0,1 1 1 0 0,0 0-1 0 0,-1-1 0 0 0,1 1 1 0 0,-1-1-1 0 0,1 1 0 0 0,-1-1 1 0 0,0 1-1 0 0,1-1 0 0 0,-1 1 1 0 0,1-1-1 0 0,-1 1 1 0 0,0-1-1 0 0,1 1 0 0 0,-1-1 1 0 0,0 1-1 0 0,0-1 0 0 0,1 0 1 0 0,-1 1-1 0 0,0-1 0 0 0,0 0 1 0 0,0 1-1 0 0,0-1 0 0 0,0 0 1 0 0,0 1-1 0 0,0-1 0 0 0,0 1 1 0 0,0-1-1 0 0,0 0 1 0 0,0 1-1 0 0,0-1 0 0 0,-1 0 1 0 0,1 1-1 0 0,0-1 0 0 0,0 1 1 0 0,-1-1-1 0 0,1 0 0 0 0,0 1 1 0 0,-1-1-1 0 0,1 1 0 0 0,-1-1 1 0 0,1 1-1 0 0,0-1 0 0 0,-1 1 1 0 0,1 0-1 0 0,-1-1 1 0 0,0 0-1 0 0,-4-3 27 0 0,-1-1 0 0 0,1 1 0 0 0,-12-6 1 0 0,12 7-18 0 0,-24-13 33 0 0,-1 2 1 0 0,-59-21-1 0 0,-70-11-7 0 0,155 44-47 0 0,-408-84 131 0 0,411 86-131 0 0,-675-83 359 0 0,-6 51-56 0 0,-418 68-68 0 0,293 45-544 0 0,-172 71 684 0 0,937-143-376 0 0,-46 15 0 0 0,85-23-19 0 0,-1 1 0 0 0,0-1 1 0 0,1 1-1 0 0,-1 0 0 0 0,1 0 0 0 0,-5 4 0 0 0,7-4-66 0 0,4-1-11 0 0,24 8-47 0 0,-1-2 0 0 0,1-1 0 0 0,36 3-1 0 0,89 1-49 0 0,-91-8 104 0 0,422 11-63 0 0,-274-9 107 0 0,1236 41-110 0 0,-1150-33 79 0 0,975 53-280 0 0,-993-45 356 0 0,321 27 0 0 0,-476-35 11 0 0,552 57 273 0 0,-3 20-71 0 0,-251-15 77 0 0,-376-68-266 0 0,-31-4 21 0 0,0-1 0 0 0,24 8 1 0 0,-7 7-24 0 0,-30-16-20 0 0,0 0-1 0 0,0 0 0 0 0,0 0 1 0 0,1 0-1 0 0,-1 0 1 0 0,0 0-1 0 0,0 0 0 0 0,0 1 1 0 0,0-1-1 0 0,0 0 1 0 0,0 0-1 0 0,0 0 0 0 0,0 0 1 0 0,0 0-1 0 0,0 1 0 0 0,0-1 1 0 0,1 0-1 0 0,-1 0 1 0 0,0 0-1 0 0,0 0 0 0 0,0 1 1 0 0,0-1-1 0 0,0 0 1 0 0,0 0-1 0 0,0 0 0 0 0,0 0 1 0 0,0 0-1 0 0,0 1 1 0 0,-1-1-1 0 0,1 0 0 0 0,0 0 1 0 0,0 0-1 0 0,0 0 1 0 0,0 0-1 0 0,0 1 0 0 0,0-1 1 0 0,0 0-1 0 0,0 0 1 0 0,0 0-1 0 0,0 0 0 0 0,-1 0 1 0 0,1 0-1 0 0,0 1 0 0 0,0-1 1 0 0,0 0-1 0 0,-6 5 6 0 0,-4 0 5 0 0,-1 0-1 0 0,0 0 1 0 0,0-1 0 0 0,0-1 0 0 0,0 0 0 0 0,0 0-1 0 0,-13 0 1 0 0,12-1 1 0 0,-35 7 1 0 0,-144 22 116 0 0,-369 13-15 0 0,172-17-60 0 0,-687 90-51 0 0,411-21 608 0 0,410-47-239 0 0,196-36-278 0 0,15-1-30 0 0,42-11-25 0 0,5 1-39 0 0,11 0-51 0 0,-8-2 31 0 0,232 6-449 0 0,-148-7 317 0 0,638-3-651 0 0,292 0 596 0 0,-461 23 147 0 0,0 16 69 0 0,-338-20-15 0 0,89 14 147 0 0,-140-10 7 0 0,-136-16-83 0 0,-16-3 12 0 0,0 2 1 0 0,0 0 0 0 0,-1 2 0 0 0,1 0 0 0 0,19 7-1 0 0,-38-11-74 0 0,0 0-1 0 0,1 0 1 0 0,-1 0-1 0 0,0 0 0 0 0,0 0 1 0 0,1 0-1 0 0,-1 0 0 0 0,0 0 1 0 0,0 1-1 0 0,1-1 1 0 0,-1 0-1 0 0,0 0 0 0 0,0 0 1 0 0,0 0-1 0 0,1 1 0 0 0,-1-1 1 0 0,0 0-1 0 0,0 0 1 0 0,0 0-1 0 0,1 1 0 0 0,-1-1 1 0 0,0 0-1 0 0,0 0 0 0 0,0 1 1 0 0,0-1-1 0 0,0 0 1 0 0,0 0-1 0 0,0 1 0 0 0,1-1 1 0 0,-1 0-1 0 0,0 0 0 0 0,0 1 1 0 0,0-1-1 0 0,0 0 0 0 0,0 0 1 0 0,0 1-1 0 0,0-1 1 0 0,-1 0-1 0 0,1 1 0 0 0,0-1 1 0 0,0 0-1 0 0,0 0 0 0 0,0 1 1 0 0,0-1-1 0 0,0 0 1 0 0,0 1-1 0 0,-10 7 57 0 0,0-2-45 0 0,0 0 0 0 0,0-1 1 0 0,-1-1-1 0 0,1 0 0 0 0,-14 3 0 0 0,-60 12 37 0 0,47-12-38 0 0,-497 62 120 0 0,355-51-118 0 0,-704 108 48 0 0,848-120-52 0 0,-270 55 237 0 0,-24 25 76 0 0,318-84-311 0 0,1 1-1 0 0,-1 1 0 0 0,1 0 1 0 0,-18 10-1 0 0,27-14-13 0 0,1 0 0 0 0,0 0-1 0 0,0 0 1 0 0,0 0 0 0 0,0 0 0 0 0,0 0-1 0 0,-1 0 1 0 0,1 0 0 0 0,0 0 0 0 0,0 0 0 0 0,0 0-1 0 0,0 0 1 0 0,0 0 0 0 0,0 0 0 0 0,0 0-1 0 0,-1 0 1 0 0,1 0 0 0 0,0 0 0 0 0,0 0-1 0 0,0 1 1 0 0,0-1 0 0 0,0 0 0 0 0,0 0 0 0 0,0 0-1 0 0,0 0 1 0 0,0 0 0 0 0,0 0 0 0 0,-1 0-1 0 0,1 1 1 0 0,0-1 0 0 0,0 0 0 0 0,0 0-1 0 0,0 0 1 0 0,0 0 0 0 0,0 0 0 0 0,0 1-1 0 0,0-1 1 0 0,0 0 0 0 0,0 0 0 0 0,0 0 0 0 0,0 0-1 0 0,0 0 1 0 0,0 0 0 0 0,0 1 0 0 0,0-1-1 0 0,0 0 1 0 0,1 0 0 0 0,-1 0 0 0 0,0 0-1 0 0,0 0 1 0 0,2 2-8 0 0,1-1-1 0 0,0 0 0 0 0,-1 0 1 0 0,1 0-1 0 0,0 0 0 0 0,0 0 1 0 0,0-1-1 0 0,0 1 1 0 0,-1-1-1 0 0,1 0 0 0 0,0 0 1 0 0,4 0-1 0 0,7 0-19 0 0,336-3-662 0 0,-322 2 620 0 0,394-24-677 0 0,329-11 261 0 0,286 49 231 0 0,-852 3 367 0 0,-69-6-32 0 0,121 20 272 0 0,-233-30-334 0 0,-1 1-1 0 0,0-1 1 0 0,0 1 0 0 0,1 0-1 0 0,-1 0 1 0 0,0 1-1 0 0,0-1 1 0 0,0 1 0 0 0,4 2-1 0 0,-7-4-14 0 0,0 0 0 0 0,0 0 0 0 0,0 0 0 0 0,0 0 0 0 0,0 1-1 0 0,0-1 1 0 0,0 0 0 0 0,0 0 0 0 0,0 0 0 0 0,0 0 0 0 0,0 0 0 0 0,1 1 0 0 0,-1-1 0 0 0,0 0-1 0 0,0 0 1 0 0,0 0 0 0 0,0 0 0 0 0,0 0 0 0 0,0 0 0 0 0,0 1 0 0 0,0-1 0 0 0,0 0 0 0 0,-1 0-1 0 0,1 0 1 0 0,0 0 0 0 0,0 0 0 0 0,0 1 0 0 0,0-1 0 0 0,0 0 0 0 0,0 0 0 0 0,0 0 0 0 0,0 0-1 0 0,0 0 1 0 0,0 0 0 0 0,0 0 0 0 0,0 1 0 0 0,-1-1 0 0 0,1 0 0 0 0,0 0 0 0 0,0 0 0 0 0,0 0-1 0 0,0 0 1 0 0,-1 0 0 0 0,-5 4 30 0 0,-25 8 26 0 0,-1-2 0 0 0,-1-1-1 0 0,-58 9 1 0 0,-266 27 246 0 0,288-38-253 0 0,-98 9 64 0 0,-69 7 24 0 0,-160 27 133 0 0,210-21-54 0 0,86-12-78 0 0,-62 17 173 0 0,81-15-104 0 0,29-3-96 0 0,22-6-65 0 0,18-8-215 0 0,24-9-68 0 0,22-9-331 0 0,39-20-1564 0 0,-20 5 743 0 0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32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527.35547"/>
      <inkml:brushProperty name="anchorY" value="-36687.02734"/>
      <inkml:brushProperty name="scaleFactor" value="0.5"/>
    </inkml:brush>
  </inkml:definitions>
  <inkml:trace contextRef="#ctx0" brushRef="#br0">74 54 3224 0 0,'5'-35'16323'0'0,"-5"29"-15215"0"0,1 1 275 0 0,-1-2 1690 0 0,0 9-3115 0 0,-1 3 84 0 0,0 5-42 0 0,-2 5 0 0 0,1 5 0 0 0,0 5 0 0 0,-1 6 0 0 0,-1 3 0 0 0,-1 4 0 0 0,1 3 0 0 0,-1 3 0 0 0,0 3 0 0 0,0 2 0 0 0,0 0 0 0 0,0 0 0 0 0,0 0 0 0 0,0-3-84 0 0,0-2-60 0 0,0-5-6 0 0,1 2-1314 0 0,1-1-1235 0 0,1-7-6494 0 0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82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817.50195"/>
      <inkml:brushProperty name="anchorY" value="-36774.32422"/>
      <inkml:brushProperty name="scaleFactor" value="0.5"/>
    </inkml:brush>
  </inkml:definitions>
  <inkml:trace contextRef="#ctx0" brushRef="#br0">377 58 21967 0 0,'-5'-5'2416'0'0,"-3"-5"-2818"0"0,0 2 804 0 0,-1-2-402 0 0,3 2 112 0 0,-3 0 80 0 0,0 2-492 0 0,-5 4-538 0 0,-5 6 26 0 0,-8 6-172 0 0,-8 8 388 0 0,-3 4 532 0 0,1 1-124 0 0,4 1 100 0 0,4-1 390 0 0,5 0-35 0 0,4-1 44 0 0,4-1 17 0 0,3-1-20 0 0,4 1-3 0 0,4 0 0 0 0,1 0-1 0 0,5 1-93 0 0,3-1 17 0 0,3 0-20 0 0,5-1 1 0 0,2 0-243 0 0,5-2-62 0 0,5 0 21 0 0,5-1-24 0 0,4-2 115 0 0,3 0 90 0 0,2-1-38 0 0,2-1 13 0 0,-1-1-93 0 0,-1-1 25 0 0,-1 1-13 0 0,-2-1 75 0 0,-3 1-96 0 0,-4-1 31 0 0,-4 0-10 0 0,-2 2 0 0 0,-5 0 0 0 0,-3 1 0 0 0,-4 1 0 0 0,-2-1 0 0 0,-4 1 0 0 0,-3 2 0 0 0,-4-1 0 0 0,-6 4-224 0 0,-10 4-290 0 0,-3-1 348 0 0,-3 0 169 0 0,-2-3-46 0 0,1-3 43 0 0,-1-3 94 0 0,1-4 75 0 0,1-3 12 0 0,3-2 7 0 0,5-3 4 0 0,1-4 0 0 0,4-3 10 0 0,1-4-4 0 0,1-3 2 0 0,3-4 243 0 0,2-5-23 0 0,0-6 21 0 0,2-4 17 0 0,2-5-200 0 0,1-4 12 0 0,2-4-25 0 0,4-13 183 0 0,2-4-344 0 0,3 0 100 0 0,2 0-39 0 0,4 4-169 0 0,2 4 48 0 0,1 3-24 0 0,0 3 0 0 0,3-10-3024 0 0,-5 2 2787 0 0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9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9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9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9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9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9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2.5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457.27344"/>
      <inkml:brushProperty name="anchorY" value="-81502.73438"/>
      <inkml:brushProperty name="scaleFactor" value="0.5"/>
    </inkml:brush>
  </inkml:definitions>
  <inkml:trace contextRef="#ctx0" brushRef="#br0">50 89 12840 0 0,'-2'-1'1434'0'0,"-2"-5"-1614"0"0,0-1 318 0 0,-1-3 1308 0 0,0 0-161 0 0,0-1 191 0 0,1 1 20 0 0,0 1-757 0 0,1 0 60 0 0,0 3-93 0 0,2 1-23 0 0,0 0 901 0 0,0 7-1561 0 0,0 3 15 0 0,0 3-26 0 0,0 4-12 0 0,1 6 0 0 0,-2 4 0 0 0,2 5 0 0 0,-1 5 0 0 0,0 4 0 0 0,1 6 0 0 0,-1 2 0 0 0,2 10-308 0 0,1 10-406 0 0,0 5-874 0 0,2 1-1175 0 0,0-10-5773 0 0,0-13-2673 0 0</inkml:trace>
</inkml:ink>
</file>

<file path=ppt/ink/ink9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3.0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789.70313"/>
      <inkml:brushProperty name="anchorY" value="-81389.95313"/>
      <inkml:brushProperty name="scaleFactor" value="0.5"/>
    </inkml:brush>
  </inkml:definitions>
  <inkml:trace contextRef="#ctx0" brushRef="#br0">375 170 17567 0 0,'0'0'0'0'0,"-2"-2"776"0"0,-2-5 411 0 0,-1-3-1434 0 0,0-6 1219 0 0,2-3-290 0 0,2 0 104 0 0,2 0 10 0 0,0 2-677 0 0,-1 1 54 0 0,0 3-75 0 0,-1 2-25 0 0,-2 2-205 0 0,-1 2 11 0 0,-2 3-26 0 0,-7 4-377 0 0,-9 7-165 0 0,-4 3 425 0 0,-3 5 126 0 0,-1 3 44 0 0,1 2 95 0 0,0 0-133 0 0,2 2 381 0 0,2 0-47 0 0,3-1 47 0 0,2 1 4 0 0,2-1 13 0 0,1 6 323 0 0,3 0-409 0 0,3-1-96 0 0,4 2-63 0 0,4-2-9 0 0,3 0 72 0 0,3 0-108 0 0,4-2 36 0 0,3-1-12 0 0,3-1 0 0 0,4-1 0 0 0,8 0 0 0 0,2 0 0 0 0,3-3 0 0 0,0 1 0 0 0,-1-3 0 0 0,-1-2 0 0 0,-2-1 0 0 0,-1-1 0 0 0,-2-1 0 0 0,-2 0 0 0 0,-2-2 0 0 0,-3 1 0 0 0,-1-1 0 0 0,-3 2 0 0 0,-2-1-149 0 0,-3 1 80 0 0,-4 0-33 0 0,-2 1 16 0 0,-3 1-50 0 0,-3 0-4 0 0,-4-1-2 0 0,-2 0-2 0 0,-2 0 168 0 0,-1-2-141 0 0,-1 0 144 0 0,1-1-115 0 0,-1-2 184 0 0,0-1-16 0 0,1-4 20 0 0,0-1 2 0 0,0-2 217 0 0,0-2-24 0 0,0-2 19 0 0,1-4 16 0 0,0-2 118 0 0,2-4-15 0 0,2-5 22 0 0,2-4-1 0 0,2-6-138 0 0,3-5 12 0 0,4-3-21 0 0,4-5-2 0 0,6-3-131 0 0,4-3-1 0 0,5-1-8 0 0,5-2-5 0 0,5-1-186 0 0,4-1 52 0 0,3 3-26 0 0,9-8-1082 0 0,5-4-1260 0 0</inkml:trace>
</inkml:ink>
</file>

<file path=ppt/ink/ink9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9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9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9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9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9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9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9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8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987 32 15432 0 0,'0'0'705'0'0,"-1"-1"-11"0"0,-12-25-320 0 0,13 26-294 0 0,-1 0 0 0 0,1-1 0 0 0,0 1 0 0 0,0 0 0 0 0,0 0 0 0 0,0-1-1 0 0,0 1 1 0 0,-1 0 0 0 0,1 0 0 0 0,0 0 0 0 0,0-1 0 0 0,0 1 0 0 0,0 0 0 0 0,-1 0 0 0 0,1 0 0 0 0,0-1 0 0 0,0 1 0 0 0,-1 0 0 0 0,1 0 0 0 0,0 0 0 0 0,0 0 0 0 0,-1 0 0 0 0,1 0 0 0 0,0 0 0 0 0,0 0 0 0 0,-1 0 0 0 0,1 0-1 0 0,0 0 1 0 0,-1 0 0 0 0,1 0 0 0 0,-7 6 737 0 0,-6 20-1156 0 0,9-17 607 0 0,-5 13-289 0 0,0 0 0 0 0,-6 27 0 0 0,-1 2-48 0 0,-35 115 6 0 0,27-82 46 0 0,-48 112-1 0 0,49-145 18 0 0,-58 117 0 0 0,-131 226 287 0 0,140-259-102 0 0,-145 315 271 0 0,129-235-338 0 0,85-205-108 0 0,3-7-3 0 0,-1 0 1 0 0,0 0 0 0 0,0 0 0 0 0,0 0 0 0 0,-1-1 0 0 0,1 1 0 0 0,0 0 0 0 0,-3 2 0 0 0,3-3 145 0 0,0-3-139 0 0,1 1 0 0 0,-1 0 0 0 0,1 0 0 0 0,-1-1 0 0 0,1 1 0 0 0,-1 0 0 0 0,1-1 0 0 0,-1 1 0 0 0,1-1 0 0 0,0 1 0 0 0,-1-1 0 0 0,1 1 0 0 0,-1-1 0 0 0,1 1 0 0 0,0-1 0 0 0,0 1 0 0 0,-1-1 0 0 0,1 1 0 0 0,0-1 0 0 0,0 1 0 0 0,-1-2 0 0 0,-4-15 52 0 0,4 14-26 0 0,-1-8 85 0 0,0 0 1 0 0,-2-19-1 0 0,-2-15 165 0 0,3 26-152 0 0,0 1 1 0 0,2-1-1 0 0,0 0 0 0 0,3-22 0 0 0,-2 1 65 0 0,2 17-77 0 0,-2 17-79 0 0,1 0 0 0 0,-1 0 0 0 0,-2-11 0 0 0,2 12-12 0 0,0 0-1 0 0,0 1 0 0 0,0-1 1 0 0,0 0-1 0 0,2-6 0 0 0,1-15 136 0 0,2-14 105 0 0,0 61-202 0 0,-1-7-77 0 0,5 66-84 0 0,11 76-160 0 0,-14-122 248 0 0,-2-5 0 0 0,1 0 0 0 0,11 29 0 0 0,-13-50 0 0 0,0 1 0 0 0,1-1 0 0 0,0 0 0 0 0,0 0 0 0 0,1-1 0 0 0,0 1 0 0 0,0-1 0 0 0,1 0 0 0 0,-1 0 0 0 0,15 11 0 0 0,-16-15 0 0 0,0 0 0 0 0,1-1 0 0 0,-1 1 0 0 0,1-1 0 0 0,0 0 0 0 0,-1 0 0 0 0,1-1 0 0 0,0 0 0 0 0,0 0 0 0 0,0 0 0 0 0,0 0 0 0 0,0-1 0 0 0,0 1 0 0 0,6-2 0 0 0,-2 1 0 0 0,0-1 0 0 0,0-1 0 0 0,0 1 0 0 0,0-1 0 0 0,-1-1 0 0 0,1 0 0 0 0,8-4 0 0 0,15-9-122 0 0,-1-2 0 0 0,0-1 0 0 0,-2-1 0 0 0,0-2 0 0 0,-1-1 0 0 0,43-46 0 0 0,-16 5-952 0 0</inkml:trace>
</inkml:ink>
</file>

<file path=ppt/ink/ink9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1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6 131 6448 0 0,'-1'-5'87'0'0,"-1"0"0"0"0,1 0 0 0 0,1-1 0 0 0,-1 1 1 0 0,1 0-1 0 0,0-1 0 0 0,0 1 0 0 0,0 0 0 0 0,2-10 0 0 0,-1 11 316 0 0,1 0-1 0 0,-1 0 0 0 0,0 0 0 0 0,1 0 0 0 0,3-5 1 0 0,-4 6 349 0 0,1 1 0 0 0,-1 0 0 0 0,1 0 0 0 0,0 0 0 0 0,0 0 0 0 0,0 0 0 0 0,0 0 0 0 0,4-3 0 0 0,-2 3-318 0 0,1-1-1 0 0,-1 1 1 0 0,1 0 0 0 0,-1 0-1 0 0,1 1 1 0 0,0 0 0 0 0,0-1-1 0 0,0 1 1 0 0,6 0 0 0 0,-4 1-308 0 0,-1 0 0 0 0,1 0 0 0 0,0 1 0 0 0,-1 0 1 0 0,1 0-1 0 0,7 3 0 0 0,2 1-188 0 0,0 2-1 0 0,-1 0 1 0 0,0 1 0 0 0,23 15 0 0 0,-26-13 55 0 0,-1 0 1 0 0,0 0-1 0 0,0 1 0 0 0,-1 0 1 0 0,0 1-1 0 0,-1 0 0 0 0,-1 1 1 0 0,0 0-1 0 0,9 20 0 0 0,-9-16-31 0 0,-1 1 0 0 0,-1 0 0 0 0,0 1-1 0 0,-2-1 1 0 0,5 36 0 0 0,-9-37 74 0 0,0-1 0 0 0,-2 1 0 0 0,0 0 0 0 0,0-1 0 0 0,-2 1 0 0 0,0-1 0 0 0,-1 0 0 0 0,-1 0 0 0 0,-12 25 0 0 0,8-22 215 0 0,-19 27 1 0 0,-1 0-182 0 0,20-30-136 0 0,-1-1 0 0 0,0 0 0 0 0,-1-1 0 0 0,0-1 0 0 0,-2 1 0 0 0,1-2 0 0 0,-1 0 0 0 0,-1-1 0 0 0,0 0 0 0 0,-1-1 0 0 0,-23 10 0 0 0,38-19-95 0 0,-1 0 0 0 0,1-1-1 0 0,-1 1 1 0 0,1-1-1 0 0,-1 1 1 0 0,1-1 0 0 0,-1 0-1 0 0,1 1 1 0 0,-1-1-1 0 0,0 0 1 0 0,1 0 0 0 0,-1 0-1 0 0,1 0 1 0 0,-1 0-1 0 0,0-1 1 0 0,1 1-1 0 0,-1 0 1 0 0,1-1 0 0 0,-1 1-1 0 0,1-1 1 0 0,-1 0-1 0 0,1 1 1 0 0,-1-1 0 0 0,1 0-1 0 0,0 0 1 0 0,-1 0-1 0 0,1 0 1 0 0,0 0 0 0 0,0 0-1 0 0,0 0 1 0 0,0 0-1 0 0,0-1 1 0 0,0 1 0 0 0,0 0-1 0 0,0-1 1 0 0,0 1-1 0 0,1-1 1 0 0,-1 1 0 0 0,0 0-1 0 0,1-1 1 0 0,0 0-1 0 0,-1 1 1 0 0,1-1 0 0 0,0 1-1 0 0,-1-1 1 0 0,1 1-1 0 0,0-1 1 0 0,0 0 0 0 0,1 1-1 0 0,-1-1 1 0 0,0 1-1 0 0,1-4 1 0 0,7-17-1796 0 0</inkml:trace>
</inkml:ink>
</file>

<file path=ppt/ink/ink9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0 147 5064 0 0,'12'-16'267'0'0,"-1"1"1"0"0,16-34-1 0 0,-10 21 2603 0 0,-14 25-2091 0 0,0-1 0 0 0,0 0 0 0 0,-1 0 0 0 0,0 0 0 0 0,0-1 0 0 0,4-9 4862 0 0,-6 15-5582 0 0,0 0-1 0 0,1 0 0 0 0,-1 1 1 0 0,0-1-1 0 0,0 0 0 0 0,0 0 1 0 0,0 1-1 0 0,0-1 0 0 0,0 0 1 0 0,0 0-1 0 0,-1 0 0 0 0,1 2 0 0 0,-1 2 54 0 0,-2 19-6 0 0,-2 0 0 0 0,-13 41 0 0 0,-3 20-70 0 0,6 32 109 0 0,14-101-81 0 0,1 0-1 0 0,0 0 1 0 0,2 0-1 0 0,0 0 0 0 0,5 22 1 0 0,-4-30-1 0 0,-1 1 1 0 0,1-1 0 0 0,0 0 0 0 0,1 0 0 0 0,0-1-1 0 0,0 1 1 0 0,10 12 0 0 0,-12-17-55 0 0,0-1 0 0 0,0 0 0 0 0,1 1 0 0 0,-1-1 0 0 0,1 0 0 0 0,0 0 0 0 0,-1-1 0 0 0,1 1 0 0 0,0-1 0 0 0,0 1 0 0 0,0-1 0 0 0,0 0 0 0 0,0 0 0 0 0,1 0 0 0 0,-1-1 0 0 0,0 1 0 0 0,0-1 0 0 0,0 1 0 0 0,1-1 1 0 0,-1 0-1 0 0,0 0 0 0 0,0-1 0 0 0,1 1 0 0 0,2-2 0 0 0,2 1-1 0 0,0 0-1 0 0,-1-1 1 0 0,1-1 0 0 0,-1 1 0 0 0,0-1 0 0 0,0 0 0 0 0,0-1 0 0 0,0 0-1 0 0,11-8 1 0 0,101-81-1805 0 0,-66 51-5317 0 0</inkml:trace>
</inkml:ink>
</file>

<file path=ppt/ink/ink9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9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9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9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9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9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9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9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9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9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9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9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9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9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9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9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9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9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9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2169 3 19839 0 0,'-7'-1'151'0'0,"0"0"0"0"0,1 1 0 0 0,-1-1 0 0 0,0 1 0 0 0,0 1 0 0 0,0-1-1 0 0,1 1 1 0 0,-1 1 0 0 0,0-1 0 0 0,1 1 0 0 0,-1 0 0 0 0,1 0 0 0 0,0 1 0 0 0,-1 0-1 0 0,-10 7 1 0 0,-2 4-169 0 0,0 0-1 0 0,1 2 0 0 0,-21 22 1 0 0,3-2 345 0 0,-83 79-404 0 0,-69 63-858 0 0,63-65 97 0 0,-62 53 572 0 0,-526 433 1951 0 0,535-447-1139 0 0,77-65-443 0 0,-43 41-20 0 0,131-115-66 0 0,-1-1 0 0 0,0 0 0 0 0,-1-1-1 0 0,-1-1 1 0 0,1 0 0 0 0,-26 11 0 0 0,28-17 30 0 0,10-7-28 0 0,2 1-8 0 0,-1 0-2 0 0,1 0-1 0 0,-1 0 1 0 0,1-1 0 0 0,0 1-1 0 0,0-1 1 0 0,-1 1 0 0 0,2-1-1 0 0,-1 1 1 0 0,0-1 0 0 0,0 1-1 0 0,1-1 1 0 0,-1 0-1 0 0,1 0 1 0 0,0-4 0 0 0,0-7 45 0 0,4-22 1 0 0,-3 29-45 0 0,1-9 87 0 0,2 0 0 0 0,0 0 0 0 0,10-26 0 0 0,24-43 307 0 0,-1 5 152 0 0,-23 52-45 0 0,-14 27-432 0 0,-8 14-13 0 0,1 0-66 0 0,2 0 0 0 0,-8 22 0 0 0,-3 10 0 0 0,3-15-10 0 0,2 0 0 0 0,-12 59 0 0 0,-3 67 435 0 0,25-146-364 0 0,0 1 1 0 0,1 0-1 0 0,0-1 1 0 0,1 1-1 0 0,0 0 1 0 0,0-1-1 0 0,7 21 0 0 0,-7-27-60 0 0,0 0-1 0 0,1 0 1 0 0,-1 0 0 0 0,1 0-1 0 0,0 0 1 0 0,0 0-1 0 0,1-1 1 0 0,-1 1-1 0 0,1-1 1 0 0,0 1-1 0 0,0-1 1 0 0,0 0-1 0 0,0 0 1 0 0,1-1 0 0 0,-1 1-1 0 0,1-1 1 0 0,-1 1-1 0 0,1-1 1 0 0,0 0-1 0 0,0-1 1 0 0,0 1-1 0 0,5 1 1 0 0,1-1 23 0 0,1-1 0 0 0,-1 0-1 0 0,0-1 1 0 0,0 0 0 0 0,1 0 0 0 0,-1-1 0 0 0,0-1 0 0 0,18-4-1 0 0,-12 2-260 0 0,0-2 0 0 0,-1 0 0 0 0,1 0 0 0 0,22-15 0 0 0,18-17-5840 0 0,6-5-2133 0 0</inkml:trace>
</inkml:ink>
</file>

<file path=ppt/ink/ink9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9 10136 0 0,'0'0'918'0'0,"3"-1"-758"0"0,5-1 514 0 0,0 0 0 0 0,0 1 0 0 0,0-1 0 0 0,1 2 0 0 0,-1-1 0 0 0,0 1 0 0 0,1 1 0 0 0,-1-1 0 0 0,14 4 0 0 0,-5 0-170 0 0,-1 1-1 0 0,0 0 1 0 0,0 2-1 0 0,-1-1 1 0 0,23 14-1 0 0,-19-8-503 0 0,-10-7 0 0 0,-1-1 0 0 0,0 1 0 0 0,0 1 0 0 0,-1 0 0 0 0,1 0 0 0 0,-1 0 0 0 0,-1 1 0 0 0,12 14 0 0 0,-13-13-15 0 0,-1-1 1 0 0,0 1-1 0 0,0 0 0 0 0,0 0 0 0 0,-1 0 0 0 0,-1 0 0 0 0,1 1 0 0 0,-1-1 0 0 0,1 17 0 0 0,-2-14-5 0 0,-1 0 0 0 0,-1 0 0 0 0,0 0 0 0 0,0 0 0 0 0,-1 0 0 0 0,-1-1 0 0 0,-5 16 0 0 0,2-9 17 0 0,-1 0 0 0 0,-1-1 0 0 0,-18 28 0 0 0,-39 40 228 0 0,-80 70 566 0 0,137-147-750 0 0,-24 25-109 0 0,-63 47 0 0 0,88-75-83 0 0,1 0 1 0 0,-1-1-1 0 0,1 1 0 0 0,-15 4 0 0 0,20-8-37 0 0,-1 1 0 0 0,1-1 0 0 0,-1 0-1 0 0,0 1 1 0 0,1-1 0 0 0,-1 0 0 0 0,0 0 0 0 0,1 0 0 0 0,-1 0 0 0 0,0-1-1 0 0,1 1 1 0 0,-3-1 0 0 0,3 1-42 0 0,1 0 1 0 0,-1-1-1 0 0,0 1 1 0 0,1-1-1 0 0,-1 1 1 0 0,0-1-1 0 0,1 1 1 0 0,-1-1-1 0 0,1 0 1 0 0,-1 1-1 0 0,1-1 0 0 0,-1 1 1 0 0,1-1-1 0 0,0 0 1 0 0,-1 0-1 0 0,1 1 1 0 0,0-1-1 0 0,0 0 1 0 0,-1 0-1 0 0,1 1 0 0 0,0-1 1 0 0,0 0-1 0 0,0 0 1 0 0,0 1-1 0 0,0-1 1 0 0,0 0-1 0 0,0-1 1 0 0,0-12-4951 0 0</inkml:trace>
</inkml:ink>
</file>

<file path=ppt/ink/ink9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4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11 5984 0 0,'2'0'273'0'0,"0"0"-168"0"0,2-1-72 0 0,8-8 9728 0 0,-12 16-8430 0 0,0-3-487 0 0,-4 11-288 0 0,-1-1-1 0 0,0 1 0 0 0,-13 23 0 0 0,6-11-286 0 0,-31 53-106 0 0,13-27-106 0 0,-1 6-44 0 0,-36 72 52 0 0,63-121-14 0 0,0-1 0 0 0,1 1 0 0 0,0 1-1 0 0,1-1 1 0 0,0 0 0 0 0,0 1 0 0 0,0 17-1 0 0,2-23 13 0 0,0 0 1 0 0,1 0-1 0 0,-1 1 0 0 0,1-1 0 0 0,0 0 0 0 0,0 0 0 0 0,1 0 0 0 0,-1-1 0 0 0,1 1 0 0 0,0 0 0 0 0,1-1 0 0 0,-1 1 0 0 0,1-1 0 0 0,-1 1 0 0 0,1-1 0 0 0,1 0 1 0 0,4 5-1 0 0,0-3 47 0 0,0 0 1 0 0,0-1-1 0 0,0 0 0 0 0,1 0 1 0 0,0-1-1 0 0,0 0 1 0 0,0-1-1 0 0,0 0 1 0 0,0 0-1 0 0,1-1 1 0 0,-1-1-1 0 0,1 1 1 0 0,0-1-1 0 0,-1-1 1 0 0,12 0-1 0 0,8-2 53 0 0,1-1 0 0 0,-1-2-1 0 0,49-13 1 0 0,-4-5-491 0 0,-1-3-1 0 0,-2-4 0 0 0,118-66 1 0 0,-110 48-1286 0 0</inkml:trace>
</inkml:ink>
</file>

<file path=ppt/ink/ink9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9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9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9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9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9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9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9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9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9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9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9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9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9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9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9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9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9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9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9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9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9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9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9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9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9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4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2182 30 16208 0 0,'-1'-2'743'0'0,"1"2"-560"0"0,-2-3-81 0 0,1 0 0 0 0,-1 1 1 0 0,1-1-1 0 0,-1 1 0 0 0,0 0 0 0 0,0-1 1 0 0,0 1-1 0 0,-4-3 0 0 0,3 5 22 0 0,1-1 0 0 0,-1 1 1 0 0,0-1-1 0 0,0 1 0 0 0,0 0 0 0 0,0 0 0 0 0,0 0 1 0 0,0 0-1 0 0,0 1 0 0 0,0-1 0 0 0,0 1 0 0 0,0 0 0 0 0,0 0 1 0 0,0 0-1 0 0,0 0 0 0 0,1 0 0 0 0,-5 3 0 0 0,-5 3 15 0 0,0 1 0 0 0,-14 13-1 0 0,20-16-116 0 0,-276 212 4 0 0,-7 6-84 0 0,60-57 49 0 0,-9-14 84 0 0,174-111 14 0 0,-52 40 120 0 0,21-14-9 0 0,52-39-36 0 0,-352 220 1499 0 0,363-231-1491 0 0,6-3 195 0 0,-41 29-1 0 0,66-42-359 0 0,-5 4-35 0 0,-1-1 0 0 0,1 1 0 0 0,-1-2 0 0 0,1 1 0 0 0,-1-1 0 0 0,0 0 0 0 0,-10 3 0 0 0,17-6 31 0 0,-1 1 0 0 0,0-1-1 0 0,1 0 1 0 0,-1 0 0 0 0,1 0 0 0 0,-1 0-1 0 0,0 0 1 0 0,1 0 0 0 0,-1 0 0 0 0,0 0 0 0 0,1 0-1 0 0,-1 0 1 0 0,1 0 0 0 0,-1-1 0 0 0,0 1 0 0 0,1 0-1 0 0,-1 0 1 0 0,1 0 0 0 0,-1-1 0 0 0,0 1 0 0 0,1 0-1 0 0,-1-1 1 0 0,1 1 0 0 0,-1-1 0 0 0,1 1-1 0 0,0 0 1 0 0,-1-1 0 0 0,1 1 0 0 0,-1-1 0 0 0,1 1-1 0 0,0-1 1 0 0,-1 0 0 0 0,1 1 0 0 0,0-1 0 0 0,0 1-1 0 0,-1-1 1 0 0,1 1 0 0 0,0-2 0 0 0,-1 0-7 0 0,1 1 1 0 0,-1-1-1 0 0,1 0 1 0 0,0 1-1 0 0,0-1 1 0 0,0 0-1 0 0,0 0 1 0 0,0 1-1 0 0,0-1 1 0 0,0 0-1 0 0,0 1 1 0 0,1-1-1 0 0,0-3 1 0 0,3-3 0 0 0,-1-1-1 0 0,-1 0 1 0 0,3-14 0 0 0,-3 13 3 0 0,0 0 1 0 0,1 0 0 0 0,5-12-1 0 0,36-61 144 0 0,-9 19-29 0 0,-22 41-67 0 0,-8 15-51 0 0,-1-1 1 0 0,1 0 0 0 0,3-12 0 0 0,-6 14 37 0 0,0-1 0 0 0,0 1 0 0 0,-1 0 0 0 0,0-1 0 0 0,0-7 0 0 0,-1 14-29 0 0,1 1 0 0 0,-1 0 0 0 0,0 0 0 0 0,0-1 0 0 0,0 1 1 0 0,0 0-1 0 0,0 0 0 0 0,0-1 0 0 0,0 1 0 0 0,0 0 0 0 0,0 0 0 0 0,0 0 0 0 0,0-1 0 0 0,0 1 0 0 0,0 0 0 0 0,0 0 0 0 0,-1-1 0 0 0,1 1 0 0 0,0 0 0 0 0,0 0 0 0 0,0-1 0 0 0,0 1 0 0 0,0 0 0 0 0,0 0 0 0 0,-1 0 0 0 0,1-1 0 0 0,0 1 0 0 0,0 0 0 0 0,0 0 0 0 0,0 0 1 0 0,-1 0-1 0 0,1 0 0 0 0,0-1 0 0 0,0 1 0 0 0,-1 0 0 0 0,1 0 0 0 0,0 0 0 0 0,0 0 0 0 0,0 0 0 0 0,-1 0 0 0 0,1 0 0 0 0,0 0 0 0 0,0 0 0 0 0,-1 0 0 0 0,1 0 0 0 0,0 0 0 0 0,0 0 0 0 0,-1 0 0 0 0,1 0 0 0 0,0 0 0 0 0,0 0 0 0 0,-1 0 0 0 0,1 0 0 0 0,0 0 0 0 0,-15 10 42 0 0,11-7-56 0 0,-2 1 8 0 0,-1 1 0 0 0,1 0 0 0 0,0 1 0 0 0,0-1 0 0 0,1 1 0 0 0,-1 0 0 0 0,-5 10 0 0 0,5-7-2 0 0,-1 1 0 0 0,0-1 0 0 0,0 0 0 0 0,-14 12 0 0 0,-24 23-52 0 0,37-38 72 0 0,0 1 1 0 0,0 0-1 0 0,1 1 0 0 0,-11 12 0 0 0,9-11 94 0 0,8-8-54 0 0,0 0-1 0 0,0-1 0 0 0,0 1 0 0 0,0 0 0 0 0,0 0 1 0 0,1-1-1 0 0,-1 1 0 0 0,0 0 0 0 0,0 0 0 0 0,1 0 1 0 0,-1 0-1 0 0,1 0 0 0 0,-2 2 0 0 0,3-2-47 0 0,-1 0 0 0 0,1 0 0 0 0,0 0 0 0 0,-1 0 0 0 0,1-1 0 0 0,0 1 0 0 0,-1 0 0 0 0,1 0 1 0 0,0-1-1 0 0,0 1 0 0 0,0 0 0 0 0,0-1 0 0 0,1 1 0 0 0,-1 0 5 0 0,4 2 1 0 0,0 0 0 0 0,0 0 0 0 0,0-1 0 0 0,1 0-1 0 0,-1 0 1 0 0,1 0 0 0 0,-1-1 0 0 0,8 1 0 0 0,50 3 38 0 0,-54-4-48 0 0,69-2 160 0 0,116-16-1 0 0,-119 9-525 0 0,16-5-673 0 0,-8 2-5968 0 0,-25 5-730 0 0</inkml:trace>
</inkml:ink>
</file>

<file path=ppt/ink/ink9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5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124 166 10136 0 0,'0'0'777'0'0,"1"-1"-505"0"0,29-15 1961 0 0,-24 12-1330 0 0,0 0-1 0 0,0 1 1 0 0,0 0-1 0 0,0 0 0 0 0,12-3 1 0 0,-10 5-790 0 0,0-1 1 0 0,1 1-1 0 0,-1 1 0 0 0,0 0 1 0 0,1 0-1 0 0,-1 1 1 0 0,1 0-1 0 0,-1 0 1 0 0,0 1-1 0 0,1 0 0 0 0,-1 0 1 0 0,12 6-1 0 0,-8-3-121 0 0,0 2-1 0 0,0-1 1 0 0,-1 1-1 0 0,0 1 1 0 0,-1 0-1 0 0,1 0 1 0 0,11 14-1 0 0,-18-17 10 0 0,0 0-1 0 0,-1 0 0 0 0,1 0 0 0 0,-1 0 0 0 0,-1 0 0 0 0,1 1 1 0 0,-1-1-1 0 0,0 1 0 0 0,0 0 0 0 0,0-1 0 0 0,-1 1 0 0 0,0 0 1 0 0,0 0-1 0 0,0 9 0 0 0,-1-6 7 0 0,0 0 0 0 0,-1 0 1 0 0,0 0-1 0 0,0-1 0 0 0,-1 1 0 0 0,0 0 0 0 0,-1 0 1 0 0,0-1-1 0 0,-4 9 0 0 0,-11 20 129 0 0,-2-1 0 0 0,-1-1 0 0 0,-48 59 0 0 0,59-82-83 0 0,-5 7 51 0 0,-1-1-1 0 0,-1-1 0 0 0,-20 17 1 0 0,3-7-12 0 0,-1 1 41 0 0,-72 44 0 0 0,98-66-120 0 0,-1 0 0 0 0,-9 8 0 0 0,17-12-117 0 0,2-6-98 0 0,0 0 114 0 0,0 1-1 0 0,1-1 1 0 0,-1 1-1 0 0,1-1 0 0 0,0 0 1 0 0,0 1-1 0 0,0 0 1 0 0,0-1-1 0 0,1 1 1 0 0,-1 0-1 0 0,4-6 1 0 0,4-4-227 0 0,15-19 0 0 0,-16 22 165 0 0,165-215-2364 0 0,-115 149 1572 0 0,103-108-1020 0 0,-106 126 1670 0 0,87-87 562 0 0,-121 124-215 0 0,-11 11 414 0 0,0 1 0 0 0,14-10 0 0 0,-23 18 61 0 0,-2 4-288 0 0,-10 26 25 0 0,-2 0 0 0 0,-1-1 0 0 0,-1 0 0 0 0,-36 48 0 0 0,25-35 292 0 0,-33 70 1 0 0,42-75-119 0 0,13-28-246 0 0,0 0-1 0 0,1 1 0 0 0,0-1 0 0 0,0 1 0 0 0,-2 15 0 0 0,5-20-77 0 0,-1 1 0 0 0,1-1-1 0 0,0 0 1 0 0,0 1-1 0 0,1-1 1 0 0,-1 0-1 0 0,1 1 1 0 0,0-1-1 0 0,0 0 1 0 0,0 0-1 0 0,1 0 1 0 0,-1 0 0 0 0,1 0-1 0 0,3 5 1 0 0,-4-7-75 0 0,1-1 0 0 0,-1 1 0 0 0,1 0-1 0 0,0-1 1 0 0,0 0 0 0 0,-1 1 0 0 0,1-1 0 0 0,0 0 0 0 0,0 0 0 0 0,0 0 0 0 0,0 0 0 0 0,0 0 0 0 0,1 0 0 0 0,-1-1 0 0 0,0 1 0 0 0,4 0 0 0 0,5 0 94 0 0,0 0 1 0 0,13-1-1 0 0,-15 0-114 0 0,17-2 59 0 0,-1-1 0 0 0,0-1 0 0 0,1-1 0 0 0,-2-1 0 0 0,37-14 0 0 0,-26 9-1 0 0,10-6-539 0 0,-2-1-1 0 0,0-2 0 0 0,49-31 1 0 0,-35 17-719 0 0</inkml:trace>
</inkml:ink>
</file>

<file path=ppt/ink/ink9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9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9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9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9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9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9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9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9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9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9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9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9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21.xml"/><Relationship Id="rId63" Type="http://schemas.openxmlformats.org/officeDocument/2006/relationships/image" Target="../media/image38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6.png"/><Relationship Id="rId170" Type="http://schemas.openxmlformats.org/officeDocument/2006/relationships/customXml" Target="../ink/ink85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16.xml"/><Relationship Id="rId53" Type="http://schemas.openxmlformats.org/officeDocument/2006/relationships/image" Target="../media/image33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1.png"/><Relationship Id="rId5" Type="http://schemas.openxmlformats.org/officeDocument/2006/relationships/image" Target="../media/image9.png"/><Relationship Id="rId95" Type="http://schemas.openxmlformats.org/officeDocument/2006/relationships/image" Target="../media/image54.png"/><Relationship Id="rId160" Type="http://schemas.openxmlformats.org/officeDocument/2006/relationships/customXml" Target="../ink/ink80.xml"/><Relationship Id="rId181" Type="http://schemas.openxmlformats.org/officeDocument/2006/relationships/image" Target="../media/image97.png"/><Relationship Id="rId216" Type="http://schemas.openxmlformats.org/officeDocument/2006/relationships/customXml" Target="../ink/ink108.xml"/><Relationship Id="rId22" Type="http://schemas.openxmlformats.org/officeDocument/2006/relationships/customXml" Target="../ink/ink11.xml"/><Relationship Id="rId43" Type="http://schemas.openxmlformats.org/officeDocument/2006/relationships/image" Target="../media/image28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75.xml"/><Relationship Id="rId171" Type="http://schemas.openxmlformats.org/officeDocument/2006/relationships/image" Target="../media/image92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12" Type="http://schemas.openxmlformats.org/officeDocument/2006/relationships/customXml" Target="../ink/ink6.xml"/><Relationship Id="rId33" Type="http://schemas.openxmlformats.org/officeDocument/2006/relationships/image" Target="../media/image23.png"/><Relationship Id="rId108" Type="http://schemas.openxmlformats.org/officeDocument/2006/relationships/customXml" Target="../ink/ink54.xml"/><Relationship Id="rId129" Type="http://schemas.openxmlformats.org/officeDocument/2006/relationships/image" Target="../media/image71.png"/><Relationship Id="rId54" Type="http://schemas.openxmlformats.org/officeDocument/2006/relationships/customXml" Target="../ink/ink27.xml"/><Relationship Id="rId75" Type="http://schemas.openxmlformats.org/officeDocument/2006/relationships/image" Target="../media/image44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7.png"/><Relationship Id="rId182" Type="http://schemas.openxmlformats.org/officeDocument/2006/relationships/customXml" Target="../ink/ink91.xml"/><Relationship Id="rId217" Type="http://schemas.openxmlformats.org/officeDocument/2006/relationships/image" Target="../media/image115.png"/><Relationship Id="rId6" Type="http://schemas.openxmlformats.org/officeDocument/2006/relationships/customXml" Target="../ink/ink3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22.xml"/><Relationship Id="rId65" Type="http://schemas.openxmlformats.org/officeDocument/2006/relationships/image" Target="../media/image39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82.png"/><Relationship Id="rId172" Type="http://schemas.openxmlformats.org/officeDocument/2006/relationships/customXml" Target="../ink/ink86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17.xml"/><Relationship Id="rId55" Type="http://schemas.openxmlformats.org/officeDocument/2006/relationships/image" Target="../media/image34.png"/><Relationship Id="rId76" Type="http://schemas.openxmlformats.org/officeDocument/2006/relationships/customXml" Target="../ink/ink38.xml"/><Relationship Id="rId97" Type="http://schemas.openxmlformats.org/officeDocument/2006/relationships/image" Target="../media/image55.png"/><Relationship Id="rId120" Type="http://schemas.openxmlformats.org/officeDocument/2006/relationships/customXml" Target="../ink/ink60.xml"/><Relationship Id="rId141" Type="http://schemas.openxmlformats.org/officeDocument/2006/relationships/image" Target="../media/image77.png"/><Relationship Id="rId7" Type="http://schemas.openxmlformats.org/officeDocument/2006/relationships/image" Target="../media/image10.png"/><Relationship Id="rId162" Type="http://schemas.openxmlformats.org/officeDocument/2006/relationships/customXml" Target="../ink/ink81.xml"/><Relationship Id="rId183" Type="http://schemas.openxmlformats.org/officeDocument/2006/relationships/image" Target="../media/image98.png"/><Relationship Id="rId24" Type="http://schemas.openxmlformats.org/officeDocument/2006/relationships/customXml" Target="../ink/ink12.xml"/><Relationship Id="rId45" Type="http://schemas.openxmlformats.org/officeDocument/2006/relationships/image" Target="../media/image29.png"/><Relationship Id="rId66" Type="http://schemas.openxmlformats.org/officeDocument/2006/relationships/customXml" Target="../ink/ink33.xml"/><Relationship Id="rId87" Type="http://schemas.openxmlformats.org/officeDocument/2006/relationships/image" Target="../media/image50.png"/><Relationship Id="rId110" Type="http://schemas.openxmlformats.org/officeDocument/2006/relationships/customXml" Target="../ink/ink55.xml"/><Relationship Id="rId131" Type="http://schemas.openxmlformats.org/officeDocument/2006/relationships/image" Target="../media/image72.png"/><Relationship Id="rId152" Type="http://schemas.openxmlformats.org/officeDocument/2006/relationships/customXml" Target="../ink/ink76.xml"/><Relationship Id="rId173" Type="http://schemas.openxmlformats.org/officeDocument/2006/relationships/image" Target="../media/image93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4.png"/><Relationship Id="rId56" Type="http://schemas.openxmlformats.org/officeDocument/2006/relationships/customXml" Target="../ink/ink28.xml"/><Relationship Id="rId77" Type="http://schemas.openxmlformats.org/officeDocument/2006/relationships/image" Target="../media/image45.png"/><Relationship Id="rId100" Type="http://schemas.openxmlformats.org/officeDocument/2006/relationships/customXml" Target="../ink/ink50.xml"/><Relationship Id="rId105" Type="http://schemas.openxmlformats.org/officeDocument/2006/relationships/image" Target="../media/image59.png"/><Relationship Id="rId126" Type="http://schemas.openxmlformats.org/officeDocument/2006/relationships/customXml" Target="../ink/ink63.xml"/><Relationship Id="rId147" Type="http://schemas.openxmlformats.org/officeDocument/2006/relationships/image" Target="../media/image80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32.png"/><Relationship Id="rId72" Type="http://schemas.openxmlformats.org/officeDocument/2006/relationships/customXml" Target="../ink/ink36.xml"/><Relationship Id="rId93" Type="http://schemas.openxmlformats.org/officeDocument/2006/relationships/image" Target="../media/image53.png"/><Relationship Id="rId98" Type="http://schemas.openxmlformats.org/officeDocument/2006/relationships/customXml" Target="../ink/ink49.xml"/><Relationship Id="rId121" Type="http://schemas.openxmlformats.org/officeDocument/2006/relationships/image" Target="../media/image67.png"/><Relationship Id="rId142" Type="http://schemas.openxmlformats.org/officeDocument/2006/relationships/customXml" Target="../ink/ink71.xml"/><Relationship Id="rId163" Type="http://schemas.openxmlformats.org/officeDocument/2006/relationships/image" Target="../media/image88.png"/><Relationship Id="rId184" Type="http://schemas.openxmlformats.org/officeDocument/2006/relationships/customXml" Target="../ink/ink92.xml"/><Relationship Id="rId189" Type="http://schemas.openxmlformats.org/officeDocument/2006/relationships/image" Target="../media/image101.png"/><Relationship Id="rId3" Type="http://schemas.openxmlformats.org/officeDocument/2006/relationships/image" Target="../media/image8.png"/><Relationship Id="rId214" Type="http://schemas.openxmlformats.org/officeDocument/2006/relationships/customXml" Target="../ink/ink107.xml"/><Relationship Id="rId25" Type="http://schemas.openxmlformats.org/officeDocument/2006/relationships/image" Target="../media/image19.png"/><Relationship Id="rId46" Type="http://schemas.openxmlformats.org/officeDocument/2006/relationships/customXml" Target="../ink/ink23.xml"/><Relationship Id="rId67" Type="http://schemas.openxmlformats.org/officeDocument/2006/relationships/image" Target="../media/image40.png"/><Relationship Id="rId116" Type="http://schemas.openxmlformats.org/officeDocument/2006/relationships/customXml" Target="../ink/ink58.xml"/><Relationship Id="rId137" Type="http://schemas.openxmlformats.org/officeDocument/2006/relationships/image" Target="../media/image75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7.png"/><Relationship Id="rId62" Type="http://schemas.openxmlformats.org/officeDocument/2006/relationships/customXml" Target="../ink/ink31.xml"/><Relationship Id="rId83" Type="http://schemas.openxmlformats.org/officeDocument/2006/relationships/image" Target="../media/image48.png"/><Relationship Id="rId88" Type="http://schemas.openxmlformats.org/officeDocument/2006/relationships/customXml" Target="../ink/ink44.xml"/><Relationship Id="rId111" Type="http://schemas.openxmlformats.org/officeDocument/2006/relationships/image" Target="../media/image62.png"/><Relationship Id="rId132" Type="http://schemas.openxmlformats.org/officeDocument/2006/relationships/customXml" Target="../ink/ink66.xml"/><Relationship Id="rId153" Type="http://schemas.openxmlformats.org/officeDocument/2006/relationships/image" Target="../media/image83.png"/><Relationship Id="rId174" Type="http://schemas.openxmlformats.org/officeDocument/2006/relationships/customXml" Target="../ink/ink87.xml"/><Relationship Id="rId179" Type="http://schemas.openxmlformats.org/officeDocument/2006/relationships/image" Target="../media/image96.png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15" Type="http://schemas.openxmlformats.org/officeDocument/2006/relationships/image" Target="../media/image14.png"/><Relationship Id="rId36" Type="http://schemas.openxmlformats.org/officeDocument/2006/relationships/customXml" Target="../ink/ink18.xml"/><Relationship Id="rId57" Type="http://schemas.openxmlformats.org/officeDocument/2006/relationships/image" Target="../media/image35.png"/><Relationship Id="rId106" Type="http://schemas.openxmlformats.org/officeDocument/2006/relationships/customXml" Target="../ink/ink53.xml"/><Relationship Id="rId127" Type="http://schemas.openxmlformats.org/officeDocument/2006/relationships/image" Target="../media/image70.png"/><Relationship Id="rId10" Type="http://schemas.openxmlformats.org/officeDocument/2006/relationships/customXml" Target="../ink/ink5.xml"/><Relationship Id="rId31" Type="http://schemas.openxmlformats.org/officeDocument/2006/relationships/image" Target="../media/image22.png"/><Relationship Id="rId52" Type="http://schemas.openxmlformats.org/officeDocument/2006/relationships/customXml" Target="../ink/ink26.xml"/><Relationship Id="rId73" Type="http://schemas.openxmlformats.org/officeDocument/2006/relationships/image" Target="../media/image43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61.xml"/><Relationship Id="rId143" Type="http://schemas.openxmlformats.org/officeDocument/2006/relationships/image" Target="../media/image78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14.png"/><Relationship Id="rId26" Type="http://schemas.openxmlformats.org/officeDocument/2006/relationships/customXml" Target="../ink/ink13.xml"/><Relationship Id="rId47" Type="http://schemas.openxmlformats.org/officeDocument/2006/relationships/image" Target="../media/image30.png"/><Relationship Id="rId68" Type="http://schemas.openxmlformats.org/officeDocument/2006/relationships/customXml" Target="../ink/ink34.xml"/><Relationship Id="rId89" Type="http://schemas.openxmlformats.org/officeDocument/2006/relationships/image" Target="../media/image51.png"/><Relationship Id="rId112" Type="http://schemas.openxmlformats.org/officeDocument/2006/relationships/customXml" Target="../ink/ink56.xml"/><Relationship Id="rId133" Type="http://schemas.openxmlformats.org/officeDocument/2006/relationships/image" Target="../media/image73.png"/><Relationship Id="rId154" Type="http://schemas.openxmlformats.org/officeDocument/2006/relationships/customXml" Target="../ink/ink77.xml"/><Relationship Id="rId175" Type="http://schemas.openxmlformats.org/officeDocument/2006/relationships/image" Target="../media/image94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37" Type="http://schemas.openxmlformats.org/officeDocument/2006/relationships/image" Target="../media/image25.png"/><Relationship Id="rId58" Type="http://schemas.openxmlformats.org/officeDocument/2006/relationships/customXml" Target="../ink/ink29.xml"/><Relationship Id="rId79" Type="http://schemas.openxmlformats.org/officeDocument/2006/relationships/image" Target="../media/image46.png"/><Relationship Id="rId102" Type="http://schemas.openxmlformats.org/officeDocument/2006/relationships/customXml" Target="../ink/ink51.xml"/><Relationship Id="rId123" Type="http://schemas.openxmlformats.org/officeDocument/2006/relationships/image" Target="../media/image68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9.png"/><Relationship Id="rId186" Type="http://schemas.openxmlformats.org/officeDocument/2006/relationships/customXml" Target="../ink/ink93.xml"/><Relationship Id="rId211" Type="http://schemas.openxmlformats.org/officeDocument/2006/relationships/image" Target="../media/image112.png"/><Relationship Id="rId27" Type="http://schemas.openxmlformats.org/officeDocument/2006/relationships/image" Target="../media/image20.png"/><Relationship Id="rId48" Type="http://schemas.openxmlformats.org/officeDocument/2006/relationships/customXml" Target="../ink/ink24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84.png"/><Relationship Id="rId176" Type="http://schemas.openxmlformats.org/officeDocument/2006/relationships/customXml" Target="../ink/ink88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17" Type="http://schemas.openxmlformats.org/officeDocument/2006/relationships/image" Target="../media/image15.png"/><Relationship Id="rId38" Type="http://schemas.openxmlformats.org/officeDocument/2006/relationships/customXml" Target="../ink/ink19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83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8" Type="http://schemas.openxmlformats.org/officeDocument/2006/relationships/customXml" Target="../ink/ink14.xml"/><Relationship Id="rId49" Type="http://schemas.openxmlformats.org/officeDocument/2006/relationships/image" Target="../media/image31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78.xml"/><Relationship Id="rId177" Type="http://schemas.openxmlformats.org/officeDocument/2006/relationships/image" Target="../media/image95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18" Type="http://schemas.openxmlformats.org/officeDocument/2006/relationships/customXml" Target="../ink/ink9.xml"/><Relationship Id="rId39" Type="http://schemas.openxmlformats.org/officeDocument/2006/relationships/image" Target="../media/image26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9.png"/><Relationship Id="rId146" Type="http://schemas.openxmlformats.org/officeDocument/2006/relationships/customXml" Target="../ink/ink73.xml"/><Relationship Id="rId167" Type="http://schemas.openxmlformats.org/officeDocument/2006/relationships/image" Target="../media/image90.png"/><Relationship Id="rId188" Type="http://schemas.openxmlformats.org/officeDocument/2006/relationships/customXml" Target="../ink/ink94.xml"/><Relationship Id="rId71" Type="http://schemas.openxmlformats.org/officeDocument/2006/relationships/image" Target="../media/image42.png"/><Relationship Id="rId92" Type="http://schemas.openxmlformats.org/officeDocument/2006/relationships/customXml" Target="../ink/ink46.xml"/><Relationship Id="rId213" Type="http://schemas.openxmlformats.org/officeDocument/2006/relationships/image" Target="../media/image113.png"/><Relationship Id="rId2" Type="http://schemas.openxmlformats.org/officeDocument/2006/relationships/customXml" Target="../ink/ink1.xml"/><Relationship Id="rId29" Type="http://schemas.openxmlformats.org/officeDocument/2006/relationships/image" Target="../media/image21.png"/><Relationship Id="rId40" Type="http://schemas.openxmlformats.org/officeDocument/2006/relationships/customXml" Target="../ink/ink20.xml"/><Relationship Id="rId115" Type="http://schemas.openxmlformats.org/officeDocument/2006/relationships/image" Target="../media/image64.png"/><Relationship Id="rId136" Type="http://schemas.openxmlformats.org/officeDocument/2006/relationships/customXml" Target="../ink/ink68.xml"/><Relationship Id="rId157" Type="http://schemas.openxmlformats.org/officeDocument/2006/relationships/image" Target="../media/image85.png"/><Relationship Id="rId178" Type="http://schemas.openxmlformats.org/officeDocument/2006/relationships/customXml" Target="../ink/ink89.xml"/><Relationship Id="rId61" Type="http://schemas.openxmlformats.org/officeDocument/2006/relationships/image" Target="../media/image37.png"/><Relationship Id="rId82" Type="http://schemas.openxmlformats.org/officeDocument/2006/relationships/customXml" Target="../ink/ink41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129.xml"/><Relationship Id="rId63" Type="http://schemas.openxmlformats.org/officeDocument/2006/relationships/image" Target="../media/image38.png"/><Relationship Id="rId84" Type="http://schemas.openxmlformats.org/officeDocument/2006/relationships/customXml" Target="../ink/ink150.xml"/><Relationship Id="rId138" Type="http://schemas.openxmlformats.org/officeDocument/2006/relationships/customXml" Target="../ink/ink177.xml"/><Relationship Id="rId159" Type="http://schemas.openxmlformats.org/officeDocument/2006/relationships/image" Target="../media/image86.png"/><Relationship Id="rId170" Type="http://schemas.openxmlformats.org/officeDocument/2006/relationships/customXml" Target="../ink/ink193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26" Type="http://schemas.openxmlformats.org/officeDocument/2006/relationships/customXml" Target="../ink/ink221.xml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124.xml"/><Relationship Id="rId53" Type="http://schemas.openxmlformats.org/officeDocument/2006/relationships/image" Target="../media/image33.png"/><Relationship Id="rId74" Type="http://schemas.openxmlformats.org/officeDocument/2006/relationships/customXml" Target="../ink/ink145.xml"/><Relationship Id="rId128" Type="http://schemas.openxmlformats.org/officeDocument/2006/relationships/customXml" Target="../ink/ink172.xml"/><Relationship Id="rId149" Type="http://schemas.openxmlformats.org/officeDocument/2006/relationships/image" Target="../media/image81.png"/><Relationship Id="rId5" Type="http://schemas.openxmlformats.org/officeDocument/2006/relationships/image" Target="../media/image9.png"/><Relationship Id="rId95" Type="http://schemas.openxmlformats.org/officeDocument/2006/relationships/image" Target="../media/image54.png"/><Relationship Id="rId160" Type="http://schemas.openxmlformats.org/officeDocument/2006/relationships/customXml" Target="../ink/ink188.xml"/><Relationship Id="rId181" Type="http://schemas.openxmlformats.org/officeDocument/2006/relationships/image" Target="../media/image97.png"/><Relationship Id="rId216" Type="http://schemas.openxmlformats.org/officeDocument/2006/relationships/customXml" Target="../ink/ink216.xml"/><Relationship Id="rId237" Type="http://schemas.openxmlformats.org/officeDocument/2006/relationships/image" Target="../media/image126.png"/><Relationship Id="rId22" Type="http://schemas.openxmlformats.org/officeDocument/2006/relationships/customXml" Target="../ink/ink119.xml"/><Relationship Id="rId43" Type="http://schemas.openxmlformats.org/officeDocument/2006/relationships/image" Target="../media/image28.png"/><Relationship Id="rId64" Type="http://schemas.openxmlformats.org/officeDocument/2006/relationships/customXml" Target="../ink/ink140.xml"/><Relationship Id="rId118" Type="http://schemas.openxmlformats.org/officeDocument/2006/relationships/customXml" Target="../ink/ink167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183.xml"/><Relationship Id="rId171" Type="http://schemas.openxmlformats.org/officeDocument/2006/relationships/image" Target="../media/image92.png"/><Relationship Id="rId192" Type="http://schemas.openxmlformats.org/officeDocument/2006/relationships/customXml" Target="../ink/ink204.xml"/><Relationship Id="rId206" Type="http://schemas.openxmlformats.org/officeDocument/2006/relationships/customXml" Target="../ink/ink211.xml"/><Relationship Id="rId227" Type="http://schemas.openxmlformats.org/officeDocument/2006/relationships/image" Target="../media/image121.png"/><Relationship Id="rId12" Type="http://schemas.openxmlformats.org/officeDocument/2006/relationships/customXml" Target="../ink/ink114.xml"/><Relationship Id="rId33" Type="http://schemas.openxmlformats.org/officeDocument/2006/relationships/image" Target="../media/image23.png"/><Relationship Id="rId108" Type="http://schemas.openxmlformats.org/officeDocument/2006/relationships/customXml" Target="../ink/ink162.xml"/><Relationship Id="rId129" Type="http://schemas.openxmlformats.org/officeDocument/2006/relationships/image" Target="../media/image71.png"/><Relationship Id="rId54" Type="http://schemas.openxmlformats.org/officeDocument/2006/relationships/customXml" Target="../ink/ink135.xml"/><Relationship Id="rId75" Type="http://schemas.openxmlformats.org/officeDocument/2006/relationships/image" Target="../media/image44.png"/><Relationship Id="rId96" Type="http://schemas.openxmlformats.org/officeDocument/2006/relationships/customXml" Target="../ink/ink156.xml"/><Relationship Id="rId140" Type="http://schemas.openxmlformats.org/officeDocument/2006/relationships/customXml" Target="../ink/ink178.xml"/><Relationship Id="rId161" Type="http://schemas.openxmlformats.org/officeDocument/2006/relationships/image" Target="../media/image87.png"/><Relationship Id="rId182" Type="http://schemas.openxmlformats.org/officeDocument/2006/relationships/customXml" Target="../ink/ink199.xml"/><Relationship Id="rId217" Type="http://schemas.openxmlformats.org/officeDocument/2006/relationships/image" Target="../media/image116.png"/><Relationship Id="rId6" Type="http://schemas.openxmlformats.org/officeDocument/2006/relationships/customXml" Target="../ink/ink111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130.xml"/><Relationship Id="rId65" Type="http://schemas.openxmlformats.org/officeDocument/2006/relationships/image" Target="../media/image39.png"/><Relationship Id="rId86" Type="http://schemas.openxmlformats.org/officeDocument/2006/relationships/customXml" Target="../ink/ink151.xml"/><Relationship Id="rId130" Type="http://schemas.openxmlformats.org/officeDocument/2006/relationships/customXml" Target="../ink/ink173.xml"/><Relationship Id="rId151" Type="http://schemas.openxmlformats.org/officeDocument/2006/relationships/image" Target="../media/image82.png"/><Relationship Id="rId172" Type="http://schemas.openxmlformats.org/officeDocument/2006/relationships/customXml" Target="../ink/ink194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28" Type="http://schemas.openxmlformats.org/officeDocument/2006/relationships/customXml" Target="../ink/ink222.xml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125.xml"/><Relationship Id="rId55" Type="http://schemas.openxmlformats.org/officeDocument/2006/relationships/image" Target="../media/image34.png"/><Relationship Id="rId76" Type="http://schemas.openxmlformats.org/officeDocument/2006/relationships/customXml" Target="../ink/ink146.xml"/><Relationship Id="rId97" Type="http://schemas.openxmlformats.org/officeDocument/2006/relationships/image" Target="../media/image55.png"/><Relationship Id="rId120" Type="http://schemas.openxmlformats.org/officeDocument/2006/relationships/customXml" Target="../ink/ink168.xml"/><Relationship Id="rId141" Type="http://schemas.openxmlformats.org/officeDocument/2006/relationships/image" Target="../media/image77.png"/><Relationship Id="rId7" Type="http://schemas.openxmlformats.org/officeDocument/2006/relationships/image" Target="../media/image10.png"/><Relationship Id="rId162" Type="http://schemas.openxmlformats.org/officeDocument/2006/relationships/customXml" Target="../ink/ink189.xml"/><Relationship Id="rId183" Type="http://schemas.openxmlformats.org/officeDocument/2006/relationships/image" Target="../media/image98.png"/><Relationship Id="rId218" Type="http://schemas.openxmlformats.org/officeDocument/2006/relationships/customXml" Target="../ink/ink217.xml"/><Relationship Id="rId24" Type="http://schemas.openxmlformats.org/officeDocument/2006/relationships/customXml" Target="../ink/ink120.xml"/><Relationship Id="rId45" Type="http://schemas.openxmlformats.org/officeDocument/2006/relationships/image" Target="../media/image29.png"/><Relationship Id="rId66" Type="http://schemas.openxmlformats.org/officeDocument/2006/relationships/customXml" Target="../ink/ink141.xml"/><Relationship Id="rId87" Type="http://schemas.openxmlformats.org/officeDocument/2006/relationships/image" Target="../media/image50.png"/><Relationship Id="rId110" Type="http://schemas.openxmlformats.org/officeDocument/2006/relationships/customXml" Target="../ink/ink163.xml"/><Relationship Id="rId131" Type="http://schemas.openxmlformats.org/officeDocument/2006/relationships/image" Target="../media/image72.png"/><Relationship Id="rId152" Type="http://schemas.openxmlformats.org/officeDocument/2006/relationships/customXml" Target="../ink/ink184.xml"/><Relationship Id="rId173" Type="http://schemas.openxmlformats.org/officeDocument/2006/relationships/image" Target="../media/image93.png"/><Relationship Id="rId194" Type="http://schemas.openxmlformats.org/officeDocument/2006/relationships/customXml" Target="../ink/ink205.xml"/><Relationship Id="rId208" Type="http://schemas.openxmlformats.org/officeDocument/2006/relationships/customXml" Target="../ink/ink212.xml"/><Relationship Id="rId229" Type="http://schemas.openxmlformats.org/officeDocument/2006/relationships/image" Target="../media/image122.png"/><Relationship Id="rId14" Type="http://schemas.openxmlformats.org/officeDocument/2006/relationships/customXml" Target="../ink/ink115.xml"/><Relationship Id="rId35" Type="http://schemas.openxmlformats.org/officeDocument/2006/relationships/image" Target="../media/image24.png"/><Relationship Id="rId56" Type="http://schemas.openxmlformats.org/officeDocument/2006/relationships/customXml" Target="../ink/ink136.xml"/><Relationship Id="rId77" Type="http://schemas.openxmlformats.org/officeDocument/2006/relationships/image" Target="../media/image45.png"/><Relationship Id="rId100" Type="http://schemas.openxmlformats.org/officeDocument/2006/relationships/customXml" Target="../ink/ink158.xml"/><Relationship Id="rId8" Type="http://schemas.openxmlformats.org/officeDocument/2006/relationships/customXml" Target="../ink/ink112.xml"/><Relationship Id="rId98" Type="http://schemas.openxmlformats.org/officeDocument/2006/relationships/customXml" Target="../ink/ink157.xml"/><Relationship Id="rId121" Type="http://schemas.openxmlformats.org/officeDocument/2006/relationships/image" Target="../media/image67.png"/><Relationship Id="rId142" Type="http://schemas.openxmlformats.org/officeDocument/2006/relationships/customXml" Target="../ink/ink179.xml"/><Relationship Id="rId163" Type="http://schemas.openxmlformats.org/officeDocument/2006/relationships/image" Target="../media/image88.png"/><Relationship Id="rId184" Type="http://schemas.openxmlformats.org/officeDocument/2006/relationships/customXml" Target="../ink/ink200.xml"/><Relationship Id="rId219" Type="http://schemas.openxmlformats.org/officeDocument/2006/relationships/image" Target="../media/image117.png"/><Relationship Id="rId230" Type="http://schemas.openxmlformats.org/officeDocument/2006/relationships/customXml" Target="../ink/ink223.xml"/><Relationship Id="rId25" Type="http://schemas.openxmlformats.org/officeDocument/2006/relationships/image" Target="../media/image19.png"/><Relationship Id="rId46" Type="http://schemas.openxmlformats.org/officeDocument/2006/relationships/customXml" Target="../ink/ink131.xml"/><Relationship Id="rId67" Type="http://schemas.openxmlformats.org/officeDocument/2006/relationships/image" Target="../media/image40.png"/><Relationship Id="rId88" Type="http://schemas.openxmlformats.org/officeDocument/2006/relationships/customXml" Target="../ink/ink152.xml"/><Relationship Id="rId111" Type="http://schemas.openxmlformats.org/officeDocument/2006/relationships/image" Target="../media/image62.png"/><Relationship Id="rId132" Type="http://schemas.openxmlformats.org/officeDocument/2006/relationships/customXml" Target="../ink/ink174.xml"/><Relationship Id="rId153" Type="http://schemas.openxmlformats.org/officeDocument/2006/relationships/image" Target="../media/image83.png"/><Relationship Id="rId174" Type="http://schemas.openxmlformats.org/officeDocument/2006/relationships/customXml" Target="../ink/ink195.xml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203.xml"/><Relationship Id="rId204" Type="http://schemas.openxmlformats.org/officeDocument/2006/relationships/customXml" Target="../ink/ink210.xml"/><Relationship Id="rId220" Type="http://schemas.openxmlformats.org/officeDocument/2006/relationships/customXml" Target="../ink/ink218.xml"/><Relationship Id="rId225" Type="http://schemas.openxmlformats.org/officeDocument/2006/relationships/image" Target="../media/image120.png"/><Relationship Id="rId15" Type="http://schemas.openxmlformats.org/officeDocument/2006/relationships/image" Target="../media/image14.png"/><Relationship Id="rId36" Type="http://schemas.openxmlformats.org/officeDocument/2006/relationships/customXml" Target="../ink/ink126.xml"/><Relationship Id="rId57" Type="http://schemas.openxmlformats.org/officeDocument/2006/relationships/image" Target="../media/image35.png"/><Relationship Id="rId106" Type="http://schemas.openxmlformats.org/officeDocument/2006/relationships/customXml" Target="../ink/ink161.xml"/><Relationship Id="rId127" Type="http://schemas.openxmlformats.org/officeDocument/2006/relationships/image" Target="../media/image70.png"/><Relationship Id="rId10" Type="http://schemas.openxmlformats.org/officeDocument/2006/relationships/customXml" Target="../ink/ink113.xml"/><Relationship Id="rId31" Type="http://schemas.openxmlformats.org/officeDocument/2006/relationships/image" Target="../media/image22.png"/><Relationship Id="rId52" Type="http://schemas.openxmlformats.org/officeDocument/2006/relationships/customXml" Target="../ink/ink134.xml"/><Relationship Id="rId73" Type="http://schemas.openxmlformats.org/officeDocument/2006/relationships/image" Target="../media/image43.png"/><Relationship Id="rId78" Type="http://schemas.openxmlformats.org/officeDocument/2006/relationships/customXml" Target="../ink/ink147.xml"/><Relationship Id="rId94" Type="http://schemas.openxmlformats.org/officeDocument/2006/relationships/customXml" Target="../ink/ink155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169.xml"/><Relationship Id="rId143" Type="http://schemas.openxmlformats.org/officeDocument/2006/relationships/image" Target="../media/image78.png"/><Relationship Id="rId148" Type="http://schemas.openxmlformats.org/officeDocument/2006/relationships/customXml" Target="../ink/ink182.xml"/><Relationship Id="rId164" Type="http://schemas.openxmlformats.org/officeDocument/2006/relationships/customXml" Target="../ink/ink190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110.xml"/><Relationship Id="rId9" Type="http://schemas.openxmlformats.org/officeDocument/2006/relationships/image" Target="../media/image11.png"/><Relationship Id="rId180" Type="http://schemas.openxmlformats.org/officeDocument/2006/relationships/customXml" Target="../ink/ink198.xml"/><Relationship Id="rId210" Type="http://schemas.openxmlformats.org/officeDocument/2006/relationships/customXml" Target="../ink/ink213.xml"/><Relationship Id="rId215" Type="http://schemas.openxmlformats.org/officeDocument/2006/relationships/image" Target="../media/image114.png"/><Relationship Id="rId236" Type="http://schemas.openxmlformats.org/officeDocument/2006/relationships/customXml" Target="../ink/ink226.xml"/><Relationship Id="rId26" Type="http://schemas.openxmlformats.org/officeDocument/2006/relationships/customXml" Target="../ink/ink121.xml"/><Relationship Id="rId231" Type="http://schemas.openxmlformats.org/officeDocument/2006/relationships/image" Target="../media/image123.png"/><Relationship Id="rId47" Type="http://schemas.openxmlformats.org/officeDocument/2006/relationships/image" Target="../media/image30.png"/><Relationship Id="rId68" Type="http://schemas.openxmlformats.org/officeDocument/2006/relationships/customXml" Target="../ink/ink142.xml"/><Relationship Id="rId89" Type="http://schemas.openxmlformats.org/officeDocument/2006/relationships/image" Target="../media/image51.png"/><Relationship Id="rId112" Type="http://schemas.openxmlformats.org/officeDocument/2006/relationships/customXml" Target="../ink/ink164.xml"/><Relationship Id="rId133" Type="http://schemas.openxmlformats.org/officeDocument/2006/relationships/image" Target="../media/image73.png"/><Relationship Id="rId154" Type="http://schemas.openxmlformats.org/officeDocument/2006/relationships/customXml" Target="../ink/ink185.xml"/><Relationship Id="rId175" Type="http://schemas.openxmlformats.org/officeDocument/2006/relationships/image" Target="../media/image94.png"/><Relationship Id="rId196" Type="http://schemas.openxmlformats.org/officeDocument/2006/relationships/customXml" Target="../ink/ink206.xml"/><Relationship Id="rId200" Type="http://schemas.openxmlformats.org/officeDocument/2006/relationships/customXml" Target="../ink/ink208.xml"/><Relationship Id="rId16" Type="http://schemas.openxmlformats.org/officeDocument/2006/relationships/customXml" Target="../ink/ink116.xml"/><Relationship Id="rId221" Type="http://schemas.openxmlformats.org/officeDocument/2006/relationships/image" Target="../media/image118.png"/><Relationship Id="rId37" Type="http://schemas.openxmlformats.org/officeDocument/2006/relationships/image" Target="../media/image25.png"/><Relationship Id="rId58" Type="http://schemas.openxmlformats.org/officeDocument/2006/relationships/customXml" Target="../ink/ink137.xml"/><Relationship Id="rId79" Type="http://schemas.openxmlformats.org/officeDocument/2006/relationships/image" Target="../media/image46.png"/><Relationship Id="rId102" Type="http://schemas.openxmlformats.org/officeDocument/2006/relationships/customXml" Target="../ink/ink159.xml"/><Relationship Id="rId123" Type="http://schemas.openxmlformats.org/officeDocument/2006/relationships/image" Target="../media/image68.png"/><Relationship Id="rId144" Type="http://schemas.openxmlformats.org/officeDocument/2006/relationships/customXml" Target="../ink/ink180.xml"/><Relationship Id="rId90" Type="http://schemas.openxmlformats.org/officeDocument/2006/relationships/customXml" Target="../ink/ink153.xml"/><Relationship Id="rId165" Type="http://schemas.openxmlformats.org/officeDocument/2006/relationships/image" Target="../media/image89.png"/><Relationship Id="rId186" Type="http://schemas.openxmlformats.org/officeDocument/2006/relationships/customXml" Target="../ink/ink201.xml"/><Relationship Id="rId211" Type="http://schemas.openxmlformats.org/officeDocument/2006/relationships/image" Target="../media/image112.png"/><Relationship Id="rId232" Type="http://schemas.openxmlformats.org/officeDocument/2006/relationships/customXml" Target="../ink/ink224.xml"/><Relationship Id="rId27" Type="http://schemas.openxmlformats.org/officeDocument/2006/relationships/image" Target="../media/image20.png"/><Relationship Id="rId48" Type="http://schemas.openxmlformats.org/officeDocument/2006/relationships/customXml" Target="../ink/ink132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175.xml"/><Relationship Id="rId80" Type="http://schemas.openxmlformats.org/officeDocument/2006/relationships/customXml" Target="../ink/ink148.xml"/><Relationship Id="rId155" Type="http://schemas.openxmlformats.org/officeDocument/2006/relationships/image" Target="../media/image84.png"/><Relationship Id="rId176" Type="http://schemas.openxmlformats.org/officeDocument/2006/relationships/customXml" Target="../ink/ink196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222" Type="http://schemas.openxmlformats.org/officeDocument/2006/relationships/customXml" Target="../ink/ink219.xml"/><Relationship Id="rId17" Type="http://schemas.openxmlformats.org/officeDocument/2006/relationships/image" Target="../media/image15.png"/><Relationship Id="rId38" Type="http://schemas.openxmlformats.org/officeDocument/2006/relationships/customXml" Target="../ink/ink127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170.xml"/><Relationship Id="rId70" Type="http://schemas.openxmlformats.org/officeDocument/2006/relationships/customXml" Target="../ink/ink143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191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4.xml"/><Relationship Id="rId233" Type="http://schemas.openxmlformats.org/officeDocument/2006/relationships/image" Target="../media/image124.png"/><Relationship Id="rId28" Type="http://schemas.openxmlformats.org/officeDocument/2006/relationships/customXml" Target="../ink/ink122.xml"/><Relationship Id="rId49" Type="http://schemas.openxmlformats.org/officeDocument/2006/relationships/image" Target="../media/image31.png"/><Relationship Id="rId114" Type="http://schemas.openxmlformats.org/officeDocument/2006/relationships/customXml" Target="../ink/ink165.xml"/><Relationship Id="rId60" Type="http://schemas.openxmlformats.org/officeDocument/2006/relationships/customXml" Target="../ink/ink138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186.xml"/><Relationship Id="rId177" Type="http://schemas.openxmlformats.org/officeDocument/2006/relationships/image" Target="../media/image95.png"/><Relationship Id="rId198" Type="http://schemas.openxmlformats.org/officeDocument/2006/relationships/customXml" Target="../ink/ink207.xml"/><Relationship Id="rId202" Type="http://schemas.openxmlformats.org/officeDocument/2006/relationships/customXml" Target="../ink/ink209.xml"/><Relationship Id="rId223" Type="http://schemas.openxmlformats.org/officeDocument/2006/relationships/image" Target="../media/image119.png"/><Relationship Id="rId18" Type="http://schemas.openxmlformats.org/officeDocument/2006/relationships/customXml" Target="../ink/ink117.xml"/><Relationship Id="rId39" Type="http://schemas.openxmlformats.org/officeDocument/2006/relationships/image" Target="../media/image26.png"/><Relationship Id="rId50" Type="http://schemas.openxmlformats.org/officeDocument/2006/relationships/customXml" Target="../ink/ink133.xml"/><Relationship Id="rId104" Type="http://schemas.openxmlformats.org/officeDocument/2006/relationships/customXml" Target="../ink/ink160.xml"/><Relationship Id="rId125" Type="http://schemas.openxmlformats.org/officeDocument/2006/relationships/image" Target="../media/image69.png"/><Relationship Id="rId146" Type="http://schemas.openxmlformats.org/officeDocument/2006/relationships/customXml" Target="../ink/ink181.xml"/><Relationship Id="rId167" Type="http://schemas.openxmlformats.org/officeDocument/2006/relationships/image" Target="../media/image90.png"/><Relationship Id="rId188" Type="http://schemas.openxmlformats.org/officeDocument/2006/relationships/customXml" Target="../ink/ink202.xml"/><Relationship Id="rId71" Type="http://schemas.openxmlformats.org/officeDocument/2006/relationships/image" Target="../media/image42.png"/><Relationship Id="rId92" Type="http://schemas.openxmlformats.org/officeDocument/2006/relationships/customXml" Target="../ink/ink154.xml"/><Relationship Id="rId213" Type="http://schemas.openxmlformats.org/officeDocument/2006/relationships/image" Target="../media/image113.png"/><Relationship Id="rId234" Type="http://schemas.openxmlformats.org/officeDocument/2006/relationships/customXml" Target="../ink/ink225.xml"/><Relationship Id="rId2" Type="http://schemas.openxmlformats.org/officeDocument/2006/relationships/customXml" Target="../ink/ink109.xml"/><Relationship Id="rId29" Type="http://schemas.openxmlformats.org/officeDocument/2006/relationships/image" Target="../media/image21.png"/><Relationship Id="rId40" Type="http://schemas.openxmlformats.org/officeDocument/2006/relationships/customXml" Target="../ink/ink128.xml"/><Relationship Id="rId115" Type="http://schemas.openxmlformats.org/officeDocument/2006/relationships/image" Target="../media/image64.png"/><Relationship Id="rId136" Type="http://schemas.openxmlformats.org/officeDocument/2006/relationships/customXml" Target="../ink/ink176.xml"/><Relationship Id="rId157" Type="http://schemas.openxmlformats.org/officeDocument/2006/relationships/image" Target="../media/image85.png"/><Relationship Id="rId178" Type="http://schemas.openxmlformats.org/officeDocument/2006/relationships/customXml" Target="../ink/ink197.xml"/><Relationship Id="rId61" Type="http://schemas.openxmlformats.org/officeDocument/2006/relationships/image" Target="../media/image37.png"/><Relationship Id="rId82" Type="http://schemas.openxmlformats.org/officeDocument/2006/relationships/customXml" Target="../ink/ink149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Relationship Id="rId224" Type="http://schemas.openxmlformats.org/officeDocument/2006/relationships/customXml" Target="../ink/ink220.xml"/><Relationship Id="rId30" Type="http://schemas.openxmlformats.org/officeDocument/2006/relationships/customXml" Target="../ink/ink123.xml"/><Relationship Id="rId105" Type="http://schemas.openxmlformats.org/officeDocument/2006/relationships/image" Target="../media/image59.png"/><Relationship Id="rId126" Type="http://schemas.openxmlformats.org/officeDocument/2006/relationships/customXml" Target="../ink/ink171.xml"/><Relationship Id="rId147" Type="http://schemas.openxmlformats.org/officeDocument/2006/relationships/image" Target="../media/image80.png"/><Relationship Id="rId168" Type="http://schemas.openxmlformats.org/officeDocument/2006/relationships/customXml" Target="../ink/ink192.xml"/><Relationship Id="rId51" Type="http://schemas.openxmlformats.org/officeDocument/2006/relationships/image" Target="../media/image32.png"/><Relationship Id="rId72" Type="http://schemas.openxmlformats.org/officeDocument/2006/relationships/customXml" Target="../ink/ink144.xml"/><Relationship Id="rId93" Type="http://schemas.openxmlformats.org/officeDocument/2006/relationships/image" Target="../media/image53.png"/><Relationship Id="rId189" Type="http://schemas.openxmlformats.org/officeDocument/2006/relationships/image" Target="../media/image101.png"/><Relationship Id="rId3" Type="http://schemas.openxmlformats.org/officeDocument/2006/relationships/image" Target="../media/image8.png"/><Relationship Id="rId214" Type="http://schemas.openxmlformats.org/officeDocument/2006/relationships/customXml" Target="../ink/ink215.xml"/><Relationship Id="rId235" Type="http://schemas.openxmlformats.org/officeDocument/2006/relationships/image" Target="../media/image125.png"/><Relationship Id="rId116" Type="http://schemas.openxmlformats.org/officeDocument/2006/relationships/customXml" Target="../ink/ink166.xml"/><Relationship Id="rId137" Type="http://schemas.openxmlformats.org/officeDocument/2006/relationships/image" Target="../media/image75.png"/><Relationship Id="rId158" Type="http://schemas.openxmlformats.org/officeDocument/2006/relationships/customXml" Target="../ink/ink187.xml"/><Relationship Id="rId20" Type="http://schemas.openxmlformats.org/officeDocument/2006/relationships/customXml" Target="../ink/ink118.xml"/><Relationship Id="rId41" Type="http://schemas.openxmlformats.org/officeDocument/2006/relationships/image" Target="../media/image27.png"/><Relationship Id="rId62" Type="http://schemas.openxmlformats.org/officeDocument/2006/relationships/customXml" Target="../ink/ink139.xml"/><Relationship Id="rId83" Type="http://schemas.openxmlformats.org/officeDocument/2006/relationships/image" Target="../media/image48.png"/><Relationship Id="rId179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247.xml"/><Relationship Id="rId63" Type="http://schemas.openxmlformats.org/officeDocument/2006/relationships/image" Target="../media/image41.png"/><Relationship Id="rId84" Type="http://schemas.openxmlformats.org/officeDocument/2006/relationships/customXml" Target="../ink/ink268.xml"/><Relationship Id="rId138" Type="http://schemas.openxmlformats.org/officeDocument/2006/relationships/customXml" Target="../ink/ink295.xml"/><Relationship Id="rId159" Type="http://schemas.openxmlformats.org/officeDocument/2006/relationships/image" Target="../media/image89.png"/><Relationship Id="rId170" Type="http://schemas.openxmlformats.org/officeDocument/2006/relationships/customXml" Target="../ink/ink311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339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242.xml"/><Relationship Id="rId53" Type="http://schemas.openxmlformats.org/officeDocument/2006/relationships/image" Target="../media/image33.png"/><Relationship Id="rId74" Type="http://schemas.openxmlformats.org/officeDocument/2006/relationships/customXml" Target="../ink/ink263.xml"/><Relationship Id="rId128" Type="http://schemas.openxmlformats.org/officeDocument/2006/relationships/customXml" Target="../ink/ink290.xml"/><Relationship Id="rId149" Type="http://schemas.openxmlformats.org/officeDocument/2006/relationships/image" Target="../media/image84.png"/><Relationship Id="rId5" Type="http://schemas.openxmlformats.org/officeDocument/2006/relationships/image" Target="../media/image9.png"/><Relationship Id="rId95" Type="http://schemas.openxmlformats.org/officeDocument/2006/relationships/image" Target="../media/image57.png"/><Relationship Id="rId160" Type="http://schemas.openxmlformats.org/officeDocument/2006/relationships/customXml" Target="../ink/ink306.xml"/><Relationship Id="rId181" Type="http://schemas.openxmlformats.org/officeDocument/2006/relationships/image" Target="../media/image100.png"/><Relationship Id="rId216" Type="http://schemas.openxmlformats.org/officeDocument/2006/relationships/customXml" Target="../ink/ink334.xml"/><Relationship Id="rId237" Type="http://schemas.openxmlformats.org/officeDocument/2006/relationships/image" Target="../media/image130.png"/><Relationship Id="rId22" Type="http://schemas.openxmlformats.org/officeDocument/2006/relationships/customXml" Target="../ink/ink237.xml"/><Relationship Id="rId43" Type="http://schemas.openxmlformats.org/officeDocument/2006/relationships/image" Target="../media/image28.png"/><Relationship Id="rId64" Type="http://schemas.openxmlformats.org/officeDocument/2006/relationships/customXml" Target="../ink/ink258.xml"/><Relationship Id="rId118" Type="http://schemas.openxmlformats.org/officeDocument/2006/relationships/customXml" Target="../ink/ink285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301.xml"/><Relationship Id="rId171" Type="http://schemas.openxmlformats.org/officeDocument/2006/relationships/image" Target="../media/image95.png"/><Relationship Id="rId192" Type="http://schemas.openxmlformats.org/officeDocument/2006/relationships/customXml" Target="../ink/ink322.xml"/><Relationship Id="rId206" Type="http://schemas.openxmlformats.org/officeDocument/2006/relationships/customXml" Target="../ink/ink329.xml"/><Relationship Id="rId227" Type="http://schemas.openxmlformats.org/officeDocument/2006/relationships/image" Target="../media/image124.png"/><Relationship Id="rId12" Type="http://schemas.openxmlformats.org/officeDocument/2006/relationships/customXml" Target="../ink/ink232.xml"/><Relationship Id="rId33" Type="http://schemas.openxmlformats.org/officeDocument/2006/relationships/image" Target="../media/image23.png"/><Relationship Id="rId108" Type="http://schemas.openxmlformats.org/officeDocument/2006/relationships/customXml" Target="../ink/ink280.xml"/><Relationship Id="rId129" Type="http://schemas.openxmlformats.org/officeDocument/2006/relationships/image" Target="../media/image74.png"/><Relationship Id="rId54" Type="http://schemas.openxmlformats.org/officeDocument/2006/relationships/customXml" Target="../ink/ink253.xml"/><Relationship Id="rId75" Type="http://schemas.openxmlformats.org/officeDocument/2006/relationships/image" Target="../media/image47.png"/><Relationship Id="rId96" Type="http://schemas.openxmlformats.org/officeDocument/2006/relationships/customXml" Target="../ink/ink274.xml"/><Relationship Id="rId140" Type="http://schemas.openxmlformats.org/officeDocument/2006/relationships/customXml" Target="../ink/ink296.xml"/><Relationship Id="rId161" Type="http://schemas.openxmlformats.org/officeDocument/2006/relationships/image" Target="../media/image90.png"/><Relationship Id="rId182" Type="http://schemas.openxmlformats.org/officeDocument/2006/relationships/customXml" Target="../ink/ink317.xml"/><Relationship Id="rId217" Type="http://schemas.openxmlformats.org/officeDocument/2006/relationships/image" Target="../media/image119.png"/><Relationship Id="rId6" Type="http://schemas.openxmlformats.org/officeDocument/2006/relationships/customXml" Target="../ink/ink229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248.xml"/><Relationship Id="rId65" Type="http://schemas.openxmlformats.org/officeDocument/2006/relationships/image" Target="../media/image42.png"/><Relationship Id="rId86" Type="http://schemas.openxmlformats.org/officeDocument/2006/relationships/customXml" Target="../ink/ink269.xml"/><Relationship Id="rId130" Type="http://schemas.openxmlformats.org/officeDocument/2006/relationships/customXml" Target="../ink/ink291.xml"/><Relationship Id="rId151" Type="http://schemas.openxmlformats.org/officeDocument/2006/relationships/image" Target="../media/image85.png"/><Relationship Id="rId172" Type="http://schemas.openxmlformats.org/officeDocument/2006/relationships/customXml" Target="../ink/ink312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340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243.xml"/><Relationship Id="rId55" Type="http://schemas.openxmlformats.org/officeDocument/2006/relationships/image" Target="../media/image34.png"/><Relationship Id="rId76" Type="http://schemas.openxmlformats.org/officeDocument/2006/relationships/customXml" Target="../ink/ink264.xml"/><Relationship Id="rId97" Type="http://schemas.openxmlformats.org/officeDocument/2006/relationships/image" Target="../media/image58.png"/><Relationship Id="rId120" Type="http://schemas.openxmlformats.org/officeDocument/2006/relationships/customXml" Target="../ink/ink286.xml"/><Relationship Id="rId141" Type="http://schemas.openxmlformats.org/officeDocument/2006/relationships/image" Target="../media/image80.png"/><Relationship Id="rId7" Type="http://schemas.openxmlformats.org/officeDocument/2006/relationships/image" Target="../media/image10.png"/><Relationship Id="rId162" Type="http://schemas.openxmlformats.org/officeDocument/2006/relationships/customXml" Target="../ink/ink307.xml"/><Relationship Id="rId183" Type="http://schemas.openxmlformats.org/officeDocument/2006/relationships/image" Target="../media/image101.png"/><Relationship Id="rId218" Type="http://schemas.openxmlformats.org/officeDocument/2006/relationships/customXml" Target="../ink/ink335.xml"/><Relationship Id="rId24" Type="http://schemas.openxmlformats.org/officeDocument/2006/relationships/customXml" Target="../ink/ink238.xml"/><Relationship Id="rId45" Type="http://schemas.openxmlformats.org/officeDocument/2006/relationships/image" Target="../media/image29.png"/><Relationship Id="rId66" Type="http://schemas.openxmlformats.org/officeDocument/2006/relationships/customXml" Target="../ink/ink259.xml"/><Relationship Id="rId87" Type="http://schemas.openxmlformats.org/officeDocument/2006/relationships/image" Target="../media/image53.png"/><Relationship Id="rId110" Type="http://schemas.openxmlformats.org/officeDocument/2006/relationships/customXml" Target="../ink/ink281.xml"/><Relationship Id="rId131" Type="http://schemas.openxmlformats.org/officeDocument/2006/relationships/image" Target="../media/image75.png"/><Relationship Id="rId152" Type="http://schemas.openxmlformats.org/officeDocument/2006/relationships/customXml" Target="../ink/ink302.xml"/><Relationship Id="rId173" Type="http://schemas.openxmlformats.org/officeDocument/2006/relationships/image" Target="../media/image96.png"/><Relationship Id="rId194" Type="http://schemas.openxmlformats.org/officeDocument/2006/relationships/customXml" Target="../ink/ink323.xml"/><Relationship Id="rId208" Type="http://schemas.openxmlformats.org/officeDocument/2006/relationships/customXml" Target="../ink/ink330.xml"/><Relationship Id="rId229" Type="http://schemas.openxmlformats.org/officeDocument/2006/relationships/image" Target="../media/image125.png"/><Relationship Id="rId14" Type="http://schemas.openxmlformats.org/officeDocument/2006/relationships/customXml" Target="../ink/ink233.xml"/><Relationship Id="rId35" Type="http://schemas.openxmlformats.org/officeDocument/2006/relationships/image" Target="../media/image24.png"/><Relationship Id="rId56" Type="http://schemas.openxmlformats.org/officeDocument/2006/relationships/customXml" Target="../ink/ink254.xml"/><Relationship Id="rId77" Type="http://schemas.openxmlformats.org/officeDocument/2006/relationships/image" Target="../media/image48.png"/><Relationship Id="rId100" Type="http://schemas.openxmlformats.org/officeDocument/2006/relationships/customXml" Target="../ink/ink276.xml"/><Relationship Id="rId8" Type="http://schemas.openxmlformats.org/officeDocument/2006/relationships/customXml" Target="../ink/ink230.xml"/><Relationship Id="rId98" Type="http://schemas.openxmlformats.org/officeDocument/2006/relationships/customXml" Target="../ink/ink275.xml"/><Relationship Id="rId121" Type="http://schemas.openxmlformats.org/officeDocument/2006/relationships/image" Target="../media/image70.png"/><Relationship Id="rId142" Type="http://schemas.openxmlformats.org/officeDocument/2006/relationships/customXml" Target="../ink/ink297.xml"/><Relationship Id="rId163" Type="http://schemas.openxmlformats.org/officeDocument/2006/relationships/image" Target="../media/image91.png"/><Relationship Id="rId184" Type="http://schemas.openxmlformats.org/officeDocument/2006/relationships/customXml" Target="../ink/ink318.xml"/><Relationship Id="rId219" Type="http://schemas.openxmlformats.org/officeDocument/2006/relationships/image" Target="../media/image120.png"/><Relationship Id="rId230" Type="http://schemas.openxmlformats.org/officeDocument/2006/relationships/customXml" Target="../ink/ink341.xml"/><Relationship Id="rId25" Type="http://schemas.openxmlformats.org/officeDocument/2006/relationships/image" Target="../media/image19.png"/><Relationship Id="rId46" Type="http://schemas.openxmlformats.org/officeDocument/2006/relationships/customXml" Target="../ink/ink249.xml"/><Relationship Id="rId67" Type="http://schemas.openxmlformats.org/officeDocument/2006/relationships/image" Target="../media/image43.png"/><Relationship Id="rId88" Type="http://schemas.openxmlformats.org/officeDocument/2006/relationships/customXml" Target="../ink/ink270.xml"/><Relationship Id="rId111" Type="http://schemas.openxmlformats.org/officeDocument/2006/relationships/image" Target="../media/image65.png"/><Relationship Id="rId132" Type="http://schemas.openxmlformats.org/officeDocument/2006/relationships/customXml" Target="../ink/ink292.xml"/><Relationship Id="rId153" Type="http://schemas.openxmlformats.org/officeDocument/2006/relationships/image" Target="../media/image86.png"/><Relationship Id="rId174" Type="http://schemas.openxmlformats.org/officeDocument/2006/relationships/customXml" Target="../ink/ink313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321.xml"/><Relationship Id="rId204" Type="http://schemas.openxmlformats.org/officeDocument/2006/relationships/customXml" Target="../ink/ink328.xml"/><Relationship Id="rId220" Type="http://schemas.openxmlformats.org/officeDocument/2006/relationships/customXml" Target="../ink/ink336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244.xml"/><Relationship Id="rId57" Type="http://schemas.openxmlformats.org/officeDocument/2006/relationships/image" Target="../media/image35.png"/><Relationship Id="rId106" Type="http://schemas.openxmlformats.org/officeDocument/2006/relationships/customXml" Target="../ink/ink279.xml"/><Relationship Id="rId127" Type="http://schemas.openxmlformats.org/officeDocument/2006/relationships/image" Target="../media/image73.png"/><Relationship Id="rId10" Type="http://schemas.openxmlformats.org/officeDocument/2006/relationships/customXml" Target="../ink/ink231.xml"/><Relationship Id="rId31" Type="http://schemas.openxmlformats.org/officeDocument/2006/relationships/image" Target="../media/image22.png"/><Relationship Id="rId52" Type="http://schemas.openxmlformats.org/officeDocument/2006/relationships/customXml" Target="../ink/ink252.xml"/><Relationship Id="rId73" Type="http://schemas.openxmlformats.org/officeDocument/2006/relationships/image" Target="../media/image46.png"/><Relationship Id="rId78" Type="http://schemas.openxmlformats.org/officeDocument/2006/relationships/customXml" Target="../ink/ink265.xml"/><Relationship Id="rId94" Type="http://schemas.openxmlformats.org/officeDocument/2006/relationships/customXml" Target="../ink/ink273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287.xml"/><Relationship Id="rId143" Type="http://schemas.openxmlformats.org/officeDocument/2006/relationships/image" Target="../media/image81.png"/><Relationship Id="rId148" Type="http://schemas.openxmlformats.org/officeDocument/2006/relationships/customXml" Target="../ink/ink300.xml"/><Relationship Id="rId164" Type="http://schemas.openxmlformats.org/officeDocument/2006/relationships/customXml" Target="../ink/ink308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228.xml"/><Relationship Id="rId9" Type="http://schemas.openxmlformats.org/officeDocument/2006/relationships/image" Target="../media/image11.png"/><Relationship Id="rId180" Type="http://schemas.openxmlformats.org/officeDocument/2006/relationships/customXml" Target="../ink/ink316.xml"/><Relationship Id="rId210" Type="http://schemas.openxmlformats.org/officeDocument/2006/relationships/customXml" Target="../ink/ink331.xml"/><Relationship Id="rId215" Type="http://schemas.openxmlformats.org/officeDocument/2006/relationships/image" Target="../media/image118.png"/><Relationship Id="rId236" Type="http://schemas.openxmlformats.org/officeDocument/2006/relationships/customXml" Target="../ink/ink344.xml"/><Relationship Id="rId26" Type="http://schemas.openxmlformats.org/officeDocument/2006/relationships/customXml" Target="../ink/ink239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260.xml"/><Relationship Id="rId89" Type="http://schemas.openxmlformats.org/officeDocument/2006/relationships/image" Target="../media/image54.png"/><Relationship Id="rId112" Type="http://schemas.openxmlformats.org/officeDocument/2006/relationships/customXml" Target="../ink/ink282.xml"/><Relationship Id="rId133" Type="http://schemas.openxmlformats.org/officeDocument/2006/relationships/image" Target="../media/image76.png"/><Relationship Id="rId154" Type="http://schemas.openxmlformats.org/officeDocument/2006/relationships/customXml" Target="../ink/ink303.xml"/><Relationship Id="rId175" Type="http://schemas.openxmlformats.org/officeDocument/2006/relationships/image" Target="../media/image97.png"/><Relationship Id="rId196" Type="http://schemas.openxmlformats.org/officeDocument/2006/relationships/customXml" Target="../ink/ink324.xml"/><Relationship Id="rId200" Type="http://schemas.openxmlformats.org/officeDocument/2006/relationships/customXml" Target="../ink/ink326.xml"/><Relationship Id="rId16" Type="http://schemas.openxmlformats.org/officeDocument/2006/relationships/customXml" Target="../ink/ink234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255.xml"/><Relationship Id="rId79" Type="http://schemas.openxmlformats.org/officeDocument/2006/relationships/image" Target="../media/image49.png"/><Relationship Id="rId102" Type="http://schemas.openxmlformats.org/officeDocument/2006/relationships/customXml" Target="../ink/ink277.xml"/><Relationship Id="rId123" Type="http://schemas.openxmlformats.org/officeDocument/2006/relationships/image" Target="../media/image71.png"/><Relationship Id="rId144" Type="http://schemas.openxmlformats.org/officeDocument/2006/relationships/customXml" Target="../ink/ink298.xml"/><Relationship Id="rId90" Type="http://schemas.openxmlformats.org/officeDocument/2006/relationships/customXml" Target="../ink/ink271.xml"/><Relationship Id="rId165" Type="http://schemas.openxmlformats.org/officeDocument/2006/relationships/image" Target="../media/image92.png"/><Relationship Id="rId186" Type="http://schemas.openxmlformats.org/officeDocument/2006/relationships/customXml" Target="../ink/ink319.xml"/><Relationship Id="rId211" Type="http://schemas.openxmlformats.org/officeDocument/2006/relationships/image" Target="../media/image127.png"/><Relationship Id="rId232" Type="http://schemas.openxmlformats.org/officeDocument/2006/relationships/customXml" Target="../ink/ink342.xml"/><Relationship Id="rId27" Type="http://schemas.openxmlformats.org/officeDocument/2006/relationships/image" Target="../media/image20.png"/><Relationship Id="rId48" Type="http://schemas.openxmlformats.org/officeDocument/2006/relationships/customXml" Target="../ink/ink250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293.xml"/><Relationship Id="rId80" Type="http://schemas.openxmlformats.org/officeDocument/2006/relationships/customXml" Target="../ink/ink266.xml"/><Relationship Id="rId155" Type="http://schemas.openxmlformats.org/officeDocument/2006/relationships/image" Target="../media/image87.png"/><Relationship Id="rId176" Type="http://schemas.openxmlformats.org/officeDocument/2006/relationships/customXml" Target="../ink/ink314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337.xml"/><Relationship Id="rId17" Type="http://schemas.openxmlformats.org/officeDocument/2006/relationships/image" Target="../media/image15.png"/><Relationship Id="rId38" Type="http://schemas.openxmlformats.org/officeDocument/2006/relationships/customXml" Target="../ink/ink245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288.xml"/><Relationship Id="rId70" Type="http://schemas.openxmlformats.org/officeDocument/2006/relationships/customXml" Target="../ink/ink261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309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32.xml"/><Relationship Id="rId233" Type="http://schemas.openxmlformats.org/officeDocument/2006/relationships/image" Target="../media/image128.png"/><Relationship Id="rId28" Type="http://schemas.openxmlformats.org/officeDocument/2006/relationships/customXml" Target="../ink/ink240.xml"/><Relationship Id="rId49" Type="http://schemas.openxmlformats.org/officeDocument/2006/relationships/image" Target="../media/image31.png"/><Relationship Id="rId114" Type="http://schemas.openxmlformats.org/officeDocument/2006/relationships/customXml" Target="../ink/ink283.xml"/><Relationship Id="rId60" Type="http://schemas.openxmlformats.org/officeDocument/2006/relationships/customXml" Target="../ink/ink256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304.xml"/><Relationship Id="rId177" Type="http://schemas.openxmlformats.org/officeDocument/2006/relationships/image" Target="../media/image98.png"/><Relationship Id="rId198" Type="http://schemas.openxmlformats.org/officeDocument/2006/relationships/customXml" Target="../ink/ink325.xml"/><Relationship Id="rId202" Type="http://schemas.openxmlformats.org/officeDocument/2006/relationships/customXml" Target="../ink/ink327.xml"/><Relationship Id="rId223" Type="http://schemas.openxmlformats.org/officeDocument/2006/relationships/image" Target="../media/image122.png"/><Relationship Id="rId18" Type="http://schemas.openxmlformats.org/officeDocument/2006/relationships/customXml" Target="../ink/ink235.xml"/><Relationship Id="rId39" Type="http://schemas.openxmlformats.org/officeDocument/2006/relationships/image" Target="../media/image26.png"/><Relationship Id="rId50" Type="http://schemas.openxmlformats.org/officeDocument/2006/relationships/customXml" Target="../ink/ink251.xml"/><Relationship Id="rId104" Type="http://schemas.openxmlformats.org/officeDocument/2006/relationships/customXml" Target="../ink/ink278.xml"/><Relationship Id="rId125" Type="http://schemas.openxmlformats.org/officeDocument/2006/relationships/image" Target="../media/image72.png"/><Relationship Id="rId146" Type="http://schemas.openxmlformats.org/officeDocument/2006/relationships/customXml" Target="../ink/ink299.xml"/><Relationship Id="rId167" Type="http://schemas.openxmlformats.org/officeDocument/2006/relationships/image" Target="../media/image93.png"/><Relationship Id="rId188" Type="http://schemas.openxmlformats.org/officeDocument/2006/relationships/customXml" Target="../ink/ink320.xml"/><Relationship Id="rId71" Type="http://schemas.openxmlformats.org/officeDocument/2006/relationships/image" Target="../media/image45.png"/><Relationship Id="rId92" Type="http://schemas.openxmlformats.org/officeDocument/2006/relationships/customXml" Target="../ink/ink272.xml"/><Relationship Id="rId213" Type="http://schemas.openxmlformats.org/officeDocument/2006/relationships/image" Target="../media/image117.png"/><Relationship Id="rId234" Type="http://schemas.openxmlformats.org/officeDocument/2006/relationships/customXml" Target="../ink/ink343.xml"/><Relationship Id="rId2" Type="http://schemas.openxmlformats.org/officeDocument/2006/relationships/customXml" Target="../ink/ink227.xml"/><Relationship Id="rId29" Type="http://schemas.openxmlformats.org/officeDocument/2006/relationships/image" Target="../media/image21.png"/><Relationship Id="rId40" Type="http://schemas.openxmlformats.org/officeDocument/2006/relationships/customXml" Target="../ink/ink246.xml"/><Relationship Id="rId115" Type="http://schemas.openxmlformats.org/officeDocument/2006/relationships/image" Target="../media/image67.png"/><Relationship Id="rId136" Type="http://schemas.openxmlformats.org/officeDocument/2006/relationships/customXml" Target="../ink/ink294.xml"/><Relationship Id="rId157" Type="http://schemas.openxmlformats.org/officeDocument/2006/relationships/image" Target="../media/image88.png"/><Relationship Id="rId178" Type="http://schemas.openxmlformats.org/officeDocument/2006/relationships/customXml" Target="../ink/ink315.xml"/><Relationship Id="rId61" Type="http://schemas.openxmlformats.org/officeDocument/2006/relationships/image" Target="../media/image40.png"/><Relationship Id="rId82" Type="http://schemas.openxmlformats.org/officeDocument/2006/relationships/customXml" Target="../ink/ink267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338.xml"/><Relationship Id="rId30" Type="http://schemas.openxmlformats.org/officeDocument/2006/relationships/customXml" Target="../ink/ink241.xml"/><Relationship Id="rId105" Type="http://schemas.openxmlformats.org/officeDocument/2006/relationships/image" Target="../media/image62.png"/><Relationship Id="rId126" Type="http://schemas.openxmlformats.org/officeDocument/2006/relationships/customXml" Target="../ink/ink289.xml"/><Relationship Id="rId147" Type="http://schemas.openxmlformats.org/officeDocument/2006/relationships/image" Target="../media/image83.png"/><Relationship Id="rId168" Type="http://schemas.openxmlformats.org/officeDocument/2006/relationships/customXml" Target="../ink/ink310.xml"/><Relationship Id="rId51" Type="http://schemas.openxmlformats.org/officeDocument/2006/relationships/image" Target="../media/image32.png"/><Relationship Id="rId72" Type="http://schemas.openxmlformats.org/officeDocument/2006/relationships/customXml" Target="../ink/ink262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.png"/><Relationship Id="rId214" Type="http://schemas.openxmlformats.org/officeDocument/2006/relationships/customXml" Target="../ink/ink333.xml"/><Relationship Id="rId235" Type="http://schemas.openxmlformats.org/officeDocument/2006/relationships/image" Target="../media/image129.png"/><Relationship Id="rId116" Type="http://schemas.openxmlformats.org/officeDocument/2006/relationships/customXml" Target="../ink/ink284.xml"/><Relationship Id="rId137" Type="http://schemas.openxmlformats.org/officeDocument/2006/relationships/image" Target="../media/image78.png"/><Relationship Id="rId158" Type="http://schemas.openxmlformats.org/officeDocument/2006/relationships/customXml" Target="../ink/ink305.xml"/><Relationship Id="rId20" Type="http://schemas.openxmlformats.org/officeDocument/2006/relationships/customXml" Target="../ink/ink236.xml"/><Relationship Id="rId41" Type="http://schemas.openxmlformats.org/officeDocument/2006/relationships/image" Target="../media/image27.png"/><Relationship Id="rId62" Type="http://schemas.openxmlformats.org/officeDocument/2006/relationships/customXml" Target="../ink/ink257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365.xml"/><Relationship Id="rId63" Type="http://schemas.openxmlformats.org/officeDocument/2006/relationships/image" Target="../media/image41.png"/><Relationship Id="rId84" Type="http://schemas.openxmlformats.org/officeDocument/2006/relationships/customXml" Target="../ink/ink386.xml"/><Relationship Id="rId138" Type="http://schemas.openxmlformats.org/officeDocument/2006/relationships/customXml" Target="../ink/ink413.xml"/><Relationship Id="rId159" Type="http://schemas.openxmlformats.org/officeDocument/2006/relationships/image" Target="../media/image89.png"/><Relationship Id="rId170" Type="http://schemas.openxmlformats.org/officeDocument/2006/relationships/customXml" Target="../ink/ink429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457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360.xml"/><Relationship Id="rId53" Type="http://schemas.openxmlformats.org/officeDocument/2006/relationships/image" Target="../media/image33.png"/><Relationship Id="rId74" Type="http://schemas.openxmlformats.org/officeDocument/2006/relationships/customXml" Target="../ink/ink381.xml"/><Relationship Id="rId128" Type="http://schemas.openxmlformats.org/officeDocument/2006/relationships/customXml" Target="../ink/ink408.xml"/><Relationship Id="rId149" Type="http://schemas.openxmlformats.org/officeDocument/2006/relationships/image" Target="../media/image84.png"/><Relationship Id="rId5" Type="http://schemas.openxmlformats.org/officeDocument/2006/relationships/image" Target="../media/image9.png"/><Relationship Id="rId95" Type="http://schemas.openxmlformats.org/officeDocument/2006/relationships/image" Target="../media/image57.png"/><Relationship Id="rId160" Type="http://schemas.openxmlformats.org/officeDocument/2006/relationships/customXml" Target="../ink/ink424.xml"/><Relationship Id="rId181" Type="http://schemas.openxmlformats.org/officeDocument/2006/relationships/image" Target="../media/image100.png"/><Relationship Id="rId216" Type="http://schemas.openxmlformats.org/officeDocument/2006/relationships/customXml" Target="../ink/ink452.xml"/><Relationship Id="rId237" Type="http://schemas.openxmlformats.org/officeDocument/2006/relationships/image" Target="../media/image130.png"/><Relationship Id="rId22" Type="http://schemas.openxmlformats.org/officeDocument/2006/relationships/customXml" Target="../ink/ink355.xml"/><Relationship Id="rId43" Type="http://schemas.openxmlformats.org/officeDocument/2006/relationships/image" Target="../media/image28.png"/><Relationship Id="rId64" Type="http://schemas.openxmlformats.org/officeDocument/2006/relationships/customXml" Target="../ink/ink376.xml"/><Relationship Id="rId118" Type="http://schemas.openxmlformats.org/officeDocument/2006/relationships/customXml" Target="../ink/ink403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419.xml"/><Relationship Id="rId171" Type="http://schemas.openxmlformats.org/officeDocument/2006/relationships/image" Target="../media/image95.png"/><Relationship Id="rId192" Type="http://schemas.openxmlformats.org/officeDocument/2006/relationships/customXml" Target="../ink/ink440.xml"/><Relationship Id="rId206" Type="http://schemas.openxmlformats.org/officeDocument/2006/relationships/customXml" Target="../ink/ink447.xml"/><Relationship Id="rId227" Type="http://schemas.openxmlformats.org/officeDocument/2006/relationships/image" Target="../media/image124.png"/><Relationship Id="rId12" Type="http://schemas.openxmlformats.org/officeDocument/2006/relationships/customXml" Target="../ink/ink350.xml"/><Relationship Id="rId33" Type="http://schemas.openxmlformats.org/officeDocument/2006/relationships/image" Target="../media/image23.png"/><Relationship Id="rId108" Type="http://schemas.openxmlformats.org/officeDocument/2006/relationships/customXml" Target="../ink/ink398.xml"/><Relationship Id="rId129" Type="http://schemas.openxmlformats.org/officeDocument/2006/relationships/image" Target="../media/image74.png"/><Relationship Id="rId54" Type="http://schemas.openxmlformats.org/officeDocument/2006/relationships/customXml" Target="../ink/ink371.xml"/><Relationship Id="rId75" Type="http://schemas.openxmlformats.org/officeDocument/2006/relationships/image" Target="../media/image47.png"/><Relationship Id="rId96" Type="http://schemas.openxmlformats.org/officeDocument/2006/relationships/customXml" Target="../ink/ink392.xml"/><Relationship Id="rId140" Type="http://schemas.openxmlformats.org/officeDocument/2006/relationships/customXml" Target="../ink/ink414.xml"/><Relationship Id="rId161" Type="http://schemas.openxmlformats.org/officeDocument/2006/relationships/image" Target="../media/image90.png"/><Relationship Id="rId182" Type="http://schemas.openxmlformats.org/officeDocument/2006/relationships/customXml" Target="../ink/ink435.xml"/><Relationship Id="rId217" Type="http://schemas.openxmlformats.org/officeDocument/2006/relationships/image" Target="../media/image119.png"/><Relationship Id="rId6" Type="http://schemas.openxmlformats.org/officeDocument/2006/relationships/customXml" Target="../ink/ink347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366.xml"/><Relationship Id="rId65" Type="http://schemas.openxmlformats.org/officeDocument/2006/relationships/image" Target="../media/image42.png"/><Relationship Id="rId86" Type="http://schemas.openxmlformats.org/officeDocument/2006/relationships/customXml" Target="../ink/ink387.xml"/><Relationship Id="rId130" Type="http://schemas.openxmlformats.org/officeDocument/2006/relationships/customXml" Target="../ink/ink409.xml"/><Relationship Id="rId151" Type="http://schemas.openxmlformats.org/officeDocument/2006/relationships/image" Target="../media/image85.png"/><Relationship Id="rId172" Type="http://schemas.openxmlformats.org/officeDocument/2006/relationships/customXml" Target="../ink/ink430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458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361.xml"/><Relationship Id="rId55" Type="http://schemas.openxmlformats.org/officeDocument/2006/relationships/image" Target="../media/image34.png"/><Relationship Id="rId76" Type="http://schemas.openxmlformats.org/officeDocument/2006/relationships/customXml" Target="../ink/ink382.xml"/><Relationship Id="rId97" Type="http://schemas.openxmlformats.org/officeDocument/2006/relationships/image" Target="../media/image58.png"/><Relationship Id="rId120" Type="http://schemas.openxmlformats.org/officeDocument/2006/relationships/customXml" Target="../ink/ink404.xml"/><Relationship Id="rId141" Type="http://schemas.openxmlformats.org/officeDocument/2006/relationships/image" Target="../media/image80.png"/><Relationship Id="rId7" Type="http://schemas.openxmlformats.org/officeDocument/2006/relationships/image" Target="../media/image10.png"/><Relationship Id="rId162" Type="http://schemas.openxmlformats.org/officeDocument/2006/relationships/customXml" Target="../ink/ink425.xml"/><Relationship Id="rId183" Type="http://schemas.openxmlformats.org/officeDocument/2006/relationships/image" Target="../media/image101.png"/><Relationship Id="rId218" Type="http://schemas.openxmlformats.org/officeDocument/2006/relationships/customXml" Target="../ink/ink453.xml"/><Relationship Id="rId24" Type="http://schemas.openxmlformats.org/officeDocument/2006/relationships/customXml" Target="../ink/ink356.xml"/><Relationship Id="rId45" Type="http://schemas.openxmlformats.org/officeDocument/2006/relationships/image" Target="../media/image29.png"/><Relationship Id="rId66" Type="http://schemas.openxmlformats.org/officeDocument/2006/relationships/customXml" Target="../ink/ink377.xml"/><Relationship Id="rId87" Type="http://schemas.openxmlformats.org/officeDocument/2006/relationships/image" Target="../media/image53.png"/><Relationship Id="rId110" Type="http://schemas.openxmlformats.org/officeDocument/2006/relationships/customXml" Target="../ink/ink399.xml"/><Relationship Id="rId131" Type="http://schemas.openxmlformats.org/officeDocument/2006/relationships/image" Target="../media/image75.png"/><Relationship Id="rId152" Type="http://schemas.openxmlformats.org/officeDocument/2006/relationships/customXml" Target="../ink/ink420.xml"/><Relationship Id="rId173" Type="http://schemas.openxmlformats.org/officeDocument/2006/relationships/image" Target="../media/image96.png"/><Relationship Id="rId194" Type="http://schemas.openxmlformats.org/officeDocument/2006/relationships/customXml" Target="../ink/ink441.xml"/><Relationship Id="rId208" Type="http://schemas.openxmlformats.org/officeDocument/2006/relationships/customXml" Target="../ink/ink448.xml"/><Relationship Id="rId229" Type="http://schemas.openxmlformats.org/officeDocument/2006/relationships/image" Target="../media/image125.png"/><Relationship Id="rId14" Type="http://schemas.openxmlformats.org/officeDocument/2006/relationships/customXml" Target="../ink/ink351.xml"/><Relationship Id="rId35" Type="http://schemas.openxmlformats.org/officeDocument/2006/relationships/image" Target="../media/image24.png"/><Relationship Id="rId56" Type="http://schemas.openxmlformats.org/officeDocument/2006/relationships/customXml" Target="../ink/ink372.xml"/><Relationship Id="rId77" Type="http://schemas.openxmlformats.org/officeDocument/2006/relationships/image" Target="../media/image48.png"/><Relationship Id="rId100" Type="http://schemas.openxmlformats.org/officeDocument/2006/relationships/customXml" Target="../ink/ink394.xml"/><Relationship Id="rId8" Type="http://schemas.openxmlformats.org/officeDocument/2006/relationships/customXml" Target="../ink/ink348.xml"/><Relationship Id="rId98" Type="http://schemas.openxmlformats.org/officeDocument/2006/relationships/customXml" Target="../ink/ink393.xml"/><Relationship Id="rId121" Type="http://schemas.openxmlformats.org/officeDocument/2006/relationships/image" Target="../media/image70.png"/><Relationship Id="rId142" Type="http://schemas.openxmlformats.org/officeDocument/2006/relationships/customXml" Target="../ink/ink415.xml"/><Relationship Id="rId163" Type="http://schemas.openxmlformats.org/officeDocument/2006/relationships/image" Target="../media/image91.png"/><Relationship Id="rId184" Type="http://schemas.openxmlformats.org/officeDocument/2006/relationships/customXml" Target="../ink/ink436.xml"/><Relationship Id="rId219" Type="http://schemas.openxmlformats.org/officeDocument/2006/relationships/image" Target="../media/image120.png"/><Relationship Id="rId230" Type="http://schemas.openxmlformats.org/officeDocument/2006/relationships/customXml" Target="../ink/ink459.xml"/><Relationship Id="rId25" Type="http://schemas.openxmlformats.org/officeDocument/2006/relationships/image" Target="../media/image19.png"/><Relationship Id="rId46" Type="http://schemas.openxmlformats.org/officeDocument/2006/relationships/customXml" Target="../ink/ink367.xml"/><Relationship Id="rId67" Type="http://schemas.openxmlformats.org/officeDocument/2006/relationships/image" Target="../media/image43.png"/><Relationship Id="rId88" Type="http://schemas.openxmlformats.org/officeDocument/2006/relationships/customXml" Target="../ink/ink388.xml"/><Relationship Id="rId111" Type="http://schemas.openxmlformats.org/officeDocument/2006/relationships/image" Target="../media/image65.png"/><Relationship Id="rId132" Type="http://schemas.openxmlformats.org/officeDocument/2006/relationships/customXml" Target="../ink/ink410.xml"/><Relationship Id="rId153" Type="http://schemas.openxmlformats.org/officeDocument/2006/relationships/image" Target="../media/image86.png"/><Relationship Id="rId174" Type="http://schemas.openxmlformats.org/officeDocument/2006/relationships/customXml" Target="../ink/ink431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439.xml"/><Relationship Id="rId204" Type="http://schemas.openxmlformats.org/officeDocument/2006/relationships/customXml" Target="../ink/ink446.xml"/><Relationship Id="rId220" Type="http://schemas.openxmlformats.org/officeDocument/2006/relationships/customXml" Target="../ink/ink454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362.xml"/><Relationship Id="rId57" Type="http://schemas.openxmlformats.org/officeDocument/2006/relationships/image" Target="../media/image35.png"/><Relationship Id="rId106" Type="http://schemas.openxmlformats.org/officeDocument/2006/relationships/customXml" Target="../ink/ink397.xml"/><Relationship Id="rId127" Type="http://schemas.openxmlformats.org/officeDocument/2006/relationships/image" Target="../media/image73.png"/><Relationship Id="rId10" Type="http://schemas.openxmlformats.org/officeDocument/2006/relationships/customXml" Target="../ink/ink349.xml"/><Relationship Id="rId31" Type="http://schemas.openxmlformats.org/officeDocument/2006/relationships/image" Target="../media/image22.png"/><Relationship Id="rId52" Type="http://schemas.openxmlformats.org/officeDocument/2006/relationships/customXml" Target="../ink/ink370.xml"/><Relationship Id="rId73" Type="http://schemas.openxmlformats.org/officeDocument/2006/relationships/image" Target="../media/image46.png"/><Relationship Id="rId78" Type="http://schemas.openxmlformats.org/officeDocument/2006/relationships/customXml" Target="../ink/ink383.xml"/><Relationship Id="rId94" Type="http://schemas.openxmlformats.org/officeDocument/2006/relationships/customXml" Target="../ink/ink391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405.xml"/><Relationship Id="rId143" Type="http://schemas.openxmlformats.org/officeDocument/2006/relationships/image" Target="../media/image81.png"/><Relationship Id="rId148" Type="http://schemas.openxmlformats.org/officeDocument/2006/relationships/customXml" Target="../ink/ink418.xml"/><Relationship Id="rId164" Type="http://schemas.openxmlformats.org/officeDocument/2006/relationships/customXml" Target="../ink/ink426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346.xml"/><Relationship Id="rId9" Type="http://schemas.openxmlformats.org/officeDocument/2006/relationships/image" Target="../media/image11.png"/><Relationship Id="rId180" Type="http://schemas.openxmlformats.org/officeDocument/2006/relationships/customXml" Target="../ink/ink434.xml"/><Relationship Id="rId210" Type="http://schemas.openxmlformats.org/officeDocument/2006/relationships/customXml" Target="../ink/ink449.xml"/><Relationship Id="rId215" Type="http://schemas.openxmlformats.org/officeDocument/2006/relationships/image" Target="../media/image118.png"/><Relationship Id="rId236" Type="http://schemas.openxmlformats.org/officeDocument/2006/relationships/customXml" Target="../ink/ink462.xml"/><Relationship Id="rId26" Type="http://schemas.openxmlformats.org/officeDocument/2006/relationships/customXml" Target="../ink/ink357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378.xml"/><Relationship Id="rId89" Type="http://schemas.openxmlformats.org/officeDocument/2006/relationships/image" Target="../media/image54.png"/><Relationship Id="rId112" Type="http://schemas.openxmlformats.org/officeDocument/2006/relationships/customXml" Target="../ink/ink400.xml"/><Relationship Id="rId133" Type="http://schemas.openxmlformats.org/officeDocument/2006/relationships/image" Target="../media/image76.png"/><Relationship Id="rId154" Type="http://schemas.openxmlformats.org/officeDocument/2006/relationships/customXml" Target="../ink/ink421.xml"/><Relationship Id="rId175" Type="http://schemas.openxmlformats.org/officeDocument/2006/relationships/image" Target="../media/image97.png"/><Relationship Id="rId196" Type="http://schemas.openxmlformats.org/officeDocument/2006/relationships/customXml" Target="../ink/ink442.xml"/><Relationship Id="rId200" Type="http://schemas.openxmlformats.org/officeDocument/2006/relationships/customXml" Target="../ink/ink444.xml"/><Relationship Id="rId16" Type="http://schemas.openxmlformats.org/officeDocument/2006/relationships/customXml" Target="../ink/ink352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373.xml"/><Relationship Id="rId79" Type="http://schemas.openxmlformats.org/officeDocument/2006/relationships/image" Target="../media/image49.png"/><Relationship Id="rId102" Type="http://schemas.openxmlformats.org/officeDocument/2006/relationships/customXml" Target="../ink/ink395.xml"/><Relationship Id="rId123" Type="http://schemas.openxmlformats.org/officeDocument/2006/relationships/image" Target="../media/image71.png"/><Relationship Id="rId144" Type="http://schemas.openxmlformats.org/officeDocument/2006/relationships/customXml" Target="../ink/ink416.xml"/><Relationship Id="rId90" Type="http://schemas.openxmlformats.org/officeDocument/2006/relationships/customXml" Target="../ink/ink389.xml"/><Relationship Id="rId165" Type="http://schemas.openxmlformats.org/officeDocument/2006/relationships/image" Target="../media/image92.png"/><Relationship Id="rId186" Type="http://schemas.openxmlformats.org/officeDocument/2006/relationships/customXml" Target="../ink/ink437.xml"/><Relationship Id="rId211" Type="http://schemas.openxmlformats.org/officeDocument/2006/relationships/image" Target="../media/image127.png"/><Relationship Id="rId232" Type="http://schemas.openxmlformats.org/officeDocument/2006/relationships/customXml" Target="../ink/ink460.xml"/><Relationship Id="rId27" Type="http://schemas.openxmlformats.org/officeDocument/2006/relationships/image" Target="../media/image20.png"/><Relationship Id="rId48" Type="http://schemas.openxmlformats.org/officeDocument/2006/relationships/customXml" Target="../ink/ink368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411.xml"/><Relationship Id="rId80" Type="http://schemas.openxmlformats.org/officeDocument/2006/relationships/customXml" Target="../ink/ink384.xml"/><Relationship Id="rId155" Type="http://schemas.openxmlformats.org/officeDocument/2006/relationships/image" Target="../media/image87.png"/><Relationship Id="rId176" Type="http://schemas.openxmlformats.org/officeDocument/2006/relationships/customXml" Target="../ink/ink432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455.xml"/><Relationship Id="rId17" Type="http://schemas.openxmlformats.org/officeDocument/2006/relationships/image" Target="../media/image15.png"/><Relationship Id="rId38" Type="http://schemas.openxmlformats.org/officeDocument/2006/relationships/customXml" Target="../ink/ink363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406.xml"/><Relationship Id="rId70" Type="http://schemas.openxmlformats.org/officeDocument/2006/relationships/customXml" Target="../ink/ink379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427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50.xml"/><Relationship Id="rId233" Type="http://schemas.openxmlformats.org/officeDocument/2006/relationships/image" Target="../media/image128.png"/><Relationship Id="rId28" Type="http://schemas.openxmlformats.org/officeDocument/2006/relationships/customXml" Target="../ink/ink358.xml"/><Relationship Id="rId49" Type="http://schemas.openxmlformats.org/officeDocument/2006/relationships/image" Target="../media/image31.png"/><Relationship Id="rId114" Type="http://schemas.openxmlformats.org/officeDocument/2006/relationships/customXml" Target="../ink/ink401.xml"/><Relationship Id="rId60" Type="http://schemas.openxmlformats.org/officeDocument/2006/relationships/customXml" Target="../ink/ink374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422.xml"/><Relationship Id="rId177" Type="http://schemas.openxmlformats.org/officeDocument/2006/relationships/image" Target="../media/image98.png"/><Relationship Id="rId198" Type="http://schemas.openxmlformats.org/officeDocument/2006/relationships/customXml" Target="../ink/ink443.xml"/><Relationship Id="rId202" Type="http://schemas.openxmlformats.org/officeDocument/2006/relationships/customXml" Target="../ink/ink445.xml"/><Relationship Id="rId223" Type="http://schemas.openxmlformats.org/officeDocument/2006/relationships/image" Target="../media/image122.png"/><Relationship Id="rId18" Type="http://schemas.openxmlformats.org/officeDocument/2006/relationships/customXml" Target="../ink/ink353.xml"/><Relationship Id="rId39" Type="http://schemas.openxmlformats.org/officeDocument/2006/relationships/image" Target="../media/image26.png"/><Relationship Id="rId50" Type="http://schemas.openxmlformats.org/officeDocument/2006/relationships/customXml" Target="../ink/ink369.xml"/><Relationship Id="rId104" Type="http://schemas.openxmlformats.org/officeDocument/2006/relationships/customXml" Target="../ink/ink396.xml"/><Relationship Id="rId125" Type="http://schemas.openxmlformats.org/officeDocument/2006/relationships/image" Target="../media/image72.png"/><Relationship Id="rId146" Type="http://schemas.openxmlformats.org/officeDocument/2006/relationships/customXml" Target="../ink/ink417.xml"/><Relationship Id="rId167" Type="http://schemas.openxmlformats.org/officeDocument/2006/relationships/image" Target="../media/image93.png"/><Relationship Id="rId188" Type="http://schemas.openxmlformats.org/officeDocument/2006/relationships/customXml" Target="../ink/ink438.xml"/><Relationship Id="rId71" Type="http://schemas.openxmlformats.org/officeDocument/2006/relationships/image" Target="../media/image45.png"/><Relationship Id="rId92" Type="http://schemas.openxmlformats.org/officeDocument/2006/relationships/customXml" Target="../ink/ink390.xml"/><Relationship Id="rId213" Type="http://schemas.openxmlformats.org/officeDocument/2006/relationships/image" Target="../media/image117.png"/><Relationship Id="rId234" Type="http://schemas.openxmlformats.org/officeDocument/2006/relationships/customXml" Target="../ink/ink461.xml"/><Relationship Id="rId2" Type="http://schemas.openxmlformats.org/officeDocument/2006/relationships/customXml" Target="../ink/ink345.xml"/><Relationship Id="rId29" Type="http://schemas.openxmlformats.org/officeDocument/2006/relationships/image" Target="../media/image21.png"/><Relationship Id="rId40" Type="http://schemas.openxmlformats.org/officeDocument/2006/relationships/customXml" Target="../ink/ink364.xml"/><Relationship Id="rId115" Type="http://schemas.openxmlformats.org/officeDocument/2006/relationships/image" Target="../media/image67.png"/><Relationship Id="rId136" Type="http://schemas.openxmlformats.org/officeDocument/2006/relationships/customXml" Target="../ink/ink412.xml"/><Relationship Id="rId157" Type="http://schemas.openxmlformats.org/officeDocument/2006/relationships/image" Target="../media/image88.png"/><Relationship Id="rId178" Type="http://schemas.openxmlformats.org/officeDocument/2006/relationships/customXml" Target="../ink/ink433.xml"/><Relationship Id="rId61" Type="http://schemas.openxmlformats.org/officeDocument/2006/relationships/image" Target="../media/image40.png"/><Relationship Id="rId82" Type="http://schemas.openxmlformats.org/officeDocument/2006/relationships/customXml" Target="../ink/ink385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456.xml"/><Relationship Id="rId30" Type="http://schemas.openxmlformats.org/officeDocument/2006/relationships/customXml" Target="../ink/ink359.xml"/><Relationship Id="rId105" Type="http://schemas.openxmlformats.org/officeDocument/2006/relationships/image" Target="../media/image62.png"/><Relationship Id="rId126" Type="http://schemas.openxmlformats.org/officeDocument/2006/relationships/customXml" Target="../ink/ink407.xml"/><Relationship Id="rId147" Type="http://schemas.openxmlformats.org/officeDocument/2006/relationships/image" Target="../media/image83.png"/><Relationship Id="rId168" Type="http://schemas.openxmlformats.org/officeDocument/2006/relationships/customXml" Target="../ink/ink428.xml"/><Relationship Id="rId51" Type="http://schemas.openxmlformats.org/officeDocument/2006/relationships/image" Target="../media/image32.png"/><Relationship Id="rId72" Type="http://schemas.openxmlformats.org/officeDocument/2006/relationships/customXml" Target="../ink/ink380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.png"/><Relationship Id="rId214" Type="http://schemas.openxmlformats.org/officeDocument/2006/relationships/customXml" Target="../ink/ink451.xml"/><Relationship Id="rId235" Type="http://schemas.openxmlformats.org/officeDocument/2006/relationships/image" Target="../media/image129.png"/><Relationship Id="rId116" Type="http://schemas.openxmlformats.org/officeDocument/2006/relationships/customXml" Target="../ink/ink402.xml"/><Relationship Id="rId137" Type="http://schemas.openxmlformats.org/officeDocument/2006/relationships/image" Target="../media/image78.png"/><Relationship Id="rId158" Type="http://schemas.openxmlformats.org/officeDocument/2006/relationships/customXml" Target="../ink/ink423.xml"/><Relationship Id="rId20" Type="http://schemas.openxmlformats.org/officeDocument/2006/relationships/customXml" Target="../ink/ink354.xml"/><Relationship Id="rId41" Type="http://schemas.openxmlformats.org/officeDocument/2006/relationships/image" Target="../media/image27.png"/><Relationship Id="rId62" Type="http://schemas.openxmlformats.org/officeDocument/2006/relationships/customXml" Target="../ink/ink375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483.xml"/><Relationship Id="rId63" Type="http://schemas.openxmlformats.org/officeDocument/2006/relationships/image" Target="../media/image41.png"/><Relationship Id="rId84" Type="http://schemas.openxmlformats.org/officeDocument/2006/relationships/customXml" Target="../ink/ink504.xml"/><Relationship Id="rId138" Type="http://schemas.openxmlformats.org/officeDocument/2006/relationships/customXml" Target="../ink/ink531.xml"/><Relationship Id="rId159" Type="http://schemas.openxmlformats.org/officeDocument/2006/relationships/image" Target="../media/image89.png"/><Relationship Id="rId170" Type="http://schemas.openxmlformats.org/officeDocument/2006/relationships/customXml" Target="../ink/ink547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575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478.xml"/><Relationship Id="rId53" Type="http://schemas.openxmlformats.org/officeDocument/2006/relationships/image" Target="../media/image33.png"/><Relationship Id="rId74" Type="http://schemas.openxmlformats.org/officeDocument/2006/relationships/customXml" Target="../ink/ink499.xml"/><Relationship Id="rId128" Type="http://schemas.openxmlformats.org/officeDocument/2006/relationships/customXml" Target="../ink/ink526.xml"/><Relationship Id="rId149" Type="http://schemas.openxmlformats.org/officeDocument/2006/relationships/image" Target="../media/image84.png"/><Relationship Id="rId5" Type="http://schemas.openxmlformats.org/officeDocument/2006/relationships/image" Target="../media/image9.png"/><Relationship Id="rId95" Type="http://schemas.openxmlformats.org/officeDocument/2006/relationships/image" Target="../media/image57.png"/><Relationship Id="rId160" Type="http://schemas.openxmlformats.org/officeDocument/2006/relationships/customXml" Target="../ink/ink542.xml"/><Relationship Id="rId181" Type="http://schemas.openxmlformats.org/officeDocument/2006/relationships/image" Target="../media/image100.png"/><Relationship Id="rId216" Type="http://schemas.openxmlformats.org/officeDocument/2006/relationships/customXml" Target="../ink/ink570.xml"/><Relationship Id="rId237" Type="http://schemas.openxmlformats.org/officeDocument/2006/relationships/image" Target="../media/image134.png"/><Relationship Id="rId22" Type="http://schemas.openxmlformats.org/officeDocument/2006/relationships/customXml" Target="../ink/ink473.xml"/><Relationship Id="rId43" Type="http://schemas.openxmlformats.org/officeDocument/2006/relationships/image" Target="../media/image28.png"/><Relationship Id="rId64" Type="http://schemas.openxmlformats.org/officeDocument/2006/relationships/customXml" Target="../ink/ink494.xml"/><Relationship Id="rId118" Type="http://schemas.openxmlformats.org/officeDocument/2006/relationships/customXml" Target="../ink/ink521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537.xml"/><Relationship Id="rId171" Type="http://schemas.openxmlformats.org/officeDocument/2006/relationships/image" Target="../media/image95.png"/><Relationship Id="rId192" Type="http://schemas.openxmlformats.org/officeDocument/2006/relationships/customXml" Target="../ink/ink558.xml"/><Relationship Id="rId206" Type="http://schemas.openxmlformats.org/officeDocument/2006/relationships/customXml" Target="../ink/ink565.xml"/><Relationship Id="rId227" Type="http://schemas.openxmlformats.org/officeDocument/2006/relationships/image" Target="../media/image124.png"/><Relationship Id="rId12" Type="http://schemas.openxmlformats.org/officeDocument/2006/relationships/customXml" Target="../ink/ink468.xml"/><Relationship Id="rId33" Type="http://schemas.openxmlformats.org/officeDocument/2006/relationships/image" Target="../media/image23.png"/><Relationship Id="rId108" Type="http://schemas.openxmlformats.org/officeDocument/2006/relationships/customXml" Target="../ink/ink516.xml"/><Relationship Id="rId129" Type="http://schemas.openxmlformats.org/officeDocument/2006/relationships/image" Target="../media/image74.png"/><Relationship Id="rId54" Type="http://schemas.openxmlformats.org/officeDocument/2006/relationships/customXml" Target="../ink/ink489.xml"/><Relationship Id="rId75" Type="http://schemas.openxmlformats.org/officeDocument/2006/relationships/image" Target="../media/image47.png"/><Relationship Id="rId96" Type="http://schemas.openxmlformats.org/officeDocument/2006/relationships/customXml" Target="../ink/ink510.xml"/><Relationship Id="rId140" Type="http://schemas.openxmlformats.org/officeDocument/2006/relationships/customXml" Target="../ink/ink532.xml"/><Relationship Id="rId161" Type="http://schemas.openxmlformats.org/officeDocument/2006/relationships/image" Target="../media/image90.png"/><Relationship Id="rId182" Type="http://schemas.openxmlformats.org/officeDocument/2006/relationships/customXml" Target="../ink/ink553.xml"/><Relationship Id="rId217" Type="http://schemas.openxmlformats.org/officeDocument/2006/relationships/image" Target="../media/image119.png"/><Relationship Id="rId6" Type="http://schemas.openxmlformats.org/officeDocument/2006/relationships/customXml" Target="../ink/ink465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484.xml"/><Relationship Id="rId65" Type="http://schemas.openxmlformats.org/officeDocument/2006/relationships/image" Target="../media/image42.png"/><Relationship Id="rId86" Type="http://schemas.openxmlformats.org/officeDocument/2006/relationships/customXml" Target="../ink/ink505.xml"/><Relationship Id="rId130" Type="http://schemas.openxmlformats.org/officeDocument/2006/relationships/customXml" Target="../ink/ink527.xml"/><Relationship Id="rId151" Type="http://schemas.openxmlformats.org/officeDocument/2006/relationships/image" Target="../media/image85.png"/><Relationship Id="rId172" Type="http://schemas.openxmlformats.org/officeDocument/2006/relationships/customXml" Target="../ink/ink548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576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479.xml"/><Relationship Id="rId55" Type="http://schemas.openxmlformats.org/officeDocument/2006/relationships/image" Target="../media/image34.png"/><Relationship Id="rId76" Type="http://schemas.openxmlformats.org/officeDocument/2006/relationships/customXml" Target="../ink/ink500.xml"/><Relationship Id="rId97" Type="http://schemas.openxmlformats.org/officeDocument/2006/relationships/image" Target="../media/image58.png"/><Relationship Id="rId120" Type="http://schemas.openxmlformats.org/officeDocument/2006/relationships/customXml" Target="../ink/ink522.xml"/><Relationship Id="rId141" Type="http://schemas.openxmlformats.org/officeDocument/2006/relationships/image" Target="../media/image80.png"/><Relationship Id="rId7" Type="http://schemas.openxmlformats.org/officeDocument/2006/relationships/image" Target="../media/image10.png"/><Relationship Id="rId162" Type="http://schemas.openxmlformats.org/officeDocument/2006/relationships/customXml" Target="../ink/ink543.xml"/><Relationship Id="rId183" Type="http://schemas.openxmlformats.org/officeDocument/2006/relationships/image" Target="../media/image101.png"/><Relationship Id="rId218" Type="http://schemas.openxmlformats.org/officeDocument/2006/relationships/customXml" Target="../ink/ink571.xml"/><Relationship Id="rId24" Type="http://schemas.openxmlformats.org/officeDocument/2006/relationships/customXml" Target="../ink/ink474.xml"/><Relationship Id="rId45" Type="http://schemas.openxmlformats.org/officeDocument/2006/relationships/image" Target="../media/image29.png"/><Relationship Id="rId66" Type="http://schemas.openxmlformats.org/officeDocument/2006/relationships/customXml" Target="../ink/ink495.xml"/><Relationship Id="rId87" Type="http://schemas.openxmlformats.org/officeDocument/2006/relationships/image" Target="../media/image53.png"/><Relationship Id="rId110" Type="http://schemas.openxmlformats.org/officeDocument/2006/relationships/customXml" Target="../ink/ink517.xml"/><Relationship Id="rId131" Type="http://schemas.openxmlformats.org/officeDocument/2006/relationships/image" Target="../media/image75.png"/><Relationship Id="rId152" Type="http://schemas.openxmlformats.org/officeDocument/2006/relationships/customXml" Target="../ink/ink538.xml"/><Relationship Id="rId173" Type="http://schemas.openxmlformats.org/officeDocument/2006/relationships/image" Target="../media/image96.png"/><Relationship Id="rId194" Type="http://schemas.openxmlformats.org/officeDocument/2006/relationships/customXml" Target="../ink/ink559.xml"/><Relationship Id="rId208" Type="http://schemas.openxmlformats.org/officeDocument/2006/relationships/customXml" Target="../ink/ink566.xml"/><Relationship Id="rId229" Type="http://schemas.openxmlformats.org/officeDocument/2006/relationships/image" Target="../media/image125.png"/><Relationship Id="rId14" Type="http://schemas.openxmlformats.org/officeDocument/2006/relationships/customXml" Target="../ink/ink469.xml"/><Relationship Id="rId35" Type="http://schemas.openxmlformats.org/officeDocument/2006/relationships/image" Target="../media/image24.png"/><Relationship Id="rId56" Type="http://schemas.openxmlformats.org/officeDocument/2006/relationships/customXml" Target="../ink/ink490.xml"/><Relationship Id="rId77" Type="http://schemas.openxmlformats.org/officeDocument/2006/relationships/image" Target="../media/image48.png"/><Relationship Id="rId100" Type="http://schemas.openxmlformats.org/officeDocument/2006/relationships/customXml" Target="../ink/ink512.xml"/><Relationship Id="rId8" Type="http://schemas.openxmlformats.org/officeDocument/2006/relationships/customXml" Target="../ink/ink466.xml"/><Relationship Id="rId98" Type="http://schemas.openxmlformats.org/officeDocument/2006/relationships/customXml" Target="../ink/ink511.xml"/><Relationship Id="rId121" Type="http://schemas.openxmlformats.org/officeDocument/2006/relationships/image" Target="../media/image70.png"/><Relationship Id="rId142" Type="http://schemas.openxmlformats.org/officeDocument/2006/relationships/customXml" Target="../ink/ink533.xml"/><Relationship Id="rId163" Type="http://schemas.openxmlformats.org/officeDocument/2006/relationships/image" Target="../media/image91.png"/><Relationship Id="rId184" Type="http://schemas.openxmlformats.org/officeDocument/2006/relationships/customXml" Target="../ink/ink554.xml"/><Relationship Id="rId219" Type="http://schemas.openxmlformats.org/officeDocument/2006/relationships/image" Target="../media/image120.png"/><Relationship Id="rId230" Type="http://schemas.openxmlformats.org/officeDocument/2006/relationships/customXml" Target="../ink/ink577.xml"/><Relationship Id="rId25" Type="http://schemas.openxmlformats.org/officeDocument/2006/relationships/image" Target="../media/image19.png"/><Relationship Id="rId46" Type="http://schemas.openxmlformats.org/officeDocument/2006/relationships/customXml" Target="../ink/ink485.xml"/><Relationship Id="rId67" Type="http://schemas.openxmlformats.org/officeDocument/2006/relationships/image" Target="../media/image43.png"/><Relationship Id="rId88" Type="http://schemas.openxmlformats.org/officeDocument/2006/relationships/customXml" Target="../ink/ink506.xml"/><Relationship Id="rId111" Type="http://schemas.openxmlformats.org/officeDocument/2006/relationships/image" Target="../media/image65.png"/><Relationship Id="rId132" Type="http://schemas.openxmlformats.org/officeDocument/2006/relationships/customXml" Target="../ink/ink528.xml"/><Relationship Id="rId153" Type="http://schemas.openxmlformats.org/officeDocument/2006/relationships/image" Target="../media/image86.png"/><Relationship Id="rId174" Type="http://schemas.openxmlformats.org/officeDocument/2006/relationships/customXml" Target="../ink/ink549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557.xml"/><Relationship Id="rId204" Type="http://schemas.openxmlformats.org/officeDocument/2006/relationships/customXml" Target="../ink/ink564.xml"/><Relationship Id="rId220" Type="http://schemas.openxmlformats.org/officeDocument/2006/relationships/customXml" Target="../ink/ink572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480.xml"/><Relationship Id="rId57" Type="http://schemas.openxmlformats.org/officeDocument/2006/relationships/image" Target="../media/image35.png"/><Relationship Id="rId106" Type="http://schemas.openxmlformats.org/officeDocument/2006/relationships/customXml" Target="../ink/ink515.xml"/><Relationship Id="rId127" Type="http://schemas.openxmlformats.org/officeDocument/2006/relationships/image" Target="../media/image73.png"/><Relationship Id="rId10" Type="http://schemas.openxmlformats.org/officeDocument/2006/relationships/customXml" Target="../ink/ink467.xml"/><Relationship Id="rId31" Type="http://schemas.openxmlformats.org/officeDocument/2006/relationships/image" Target="../media/image22.png"/><Relationship Id="rId52" Type="http://schemas.openxmlformats.org/officeDocument/2006/relationships/customXml" Target="../ink/ink488.xml"/><Relationship Id="rId73" Type="http://schemas.openxmlformats.org/officeDocument/2006/relationships/image" Target="../media/image46.png"/><Relationship Id="rId78" Type="http://schemas.openxmlformats.org/officeDocument/2006/relationships/customXml" Target="../ink/ink501.xml"/><Relationship Id="rId94" Type="http://schemas.openxmlformats.org/officeDocument/2006/relationships/customXml" Target="../ink/ink509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523.xml"/><Relationship Id="rId143" Type="http://schemas.openxmlformats.org/officeDocument/2006/relationships/image" Target="../media/image81.png"/><Relationship Id="rId148" Type="http://schemas.openxmlformats.org/officeDocument/2006/relationships/customXml" Target="../ink/ink536.xml"/><Relationship Id="rId164" Type="http://schemas.openxmlformats.org/officeDocument/2006/relationships/customXml" Target="../ink/ink544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464.xml"/><Relationship Id="rId9" Type="http://schemas.openxmlformats.org/officeDocument/2006/relationships/image" Target="../media/image11.png"/><Relationship Id="rId180" Type="http://schemas.openxmlformats.org/officeDocument/2006/relationships/customXml" Target="../ink/ink552.xml"/><Relationship Id="rId210" Type="http://schemas.openxmlformats.org/officeDocument/2006/relationships/customXml" Target="../ink/ink567.xml"/><Relationship Id="rId215" Type="http://schemas.openxmlformats.org/officeDocument/2006/relationships/image" Target="../media/image118.png"/><Relationship Id="rId236" Type="http://schemas.openxmlformats.org/officeDocument/2006/relationships/customXml" Target="../ink/ink580.xml"/><Relationship Id="rId26" Type="http://schemas.openxmlformats.org/officeDocument/2006/relationships/customXml" Target="../ink/ink475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496.xml"/><Relationship Id="rId89" Type="http://schemas.openxmlformats.org/officeDocument/2006/relationships/image" Target="../media/image54.png"/><Relationship Id="rId112" Type="http://schemas.openxmlformats.org/officeDocument/2006/relationships/customXml" Target="../ink/ink518.xml"/><Relationship Id="rId133" Type="http://schemas.openxmlformats.org/officeDocument/2006/relationships/image" Target="../media/image76.png"/><Relationship Id="rId154" Type="http://schemas.openxmlformats.org/officeDocument/2006/relationships/customXml" Target="../ink/ink539.xml"/><Relationship Id="rId175" Type="http://schemas.openxmlformats.org/officeDocument/2006/relationships/image" Target="../media/image97.png"/><Relationship Id="rId196" Type="http://schemas.openxmlformats.org/officeDocument/2006/relationships/customXml" Target="../ink/ink560.xml"/><Relationship Id="rId200" Type="http://schemas.openxmlformats.org/officeDocument/2006/relationships/customXml" Target="../ink/ink562.xml"/><Relationship Id="rId16" Type="http://schemas.openxmlformats.org/officeDocument/2006/relationships/customXml" Target="../ink/ink470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491.xml"/><Relationship Id="rId79" Type="http://schemas.openxmlformats.org/officeDocument/2006/relationships/image" Target="../media/image49.png"/><Relationship Id="rId102" Type="http://schemas.openxmlformats.org/officeDocument/2006/relationships/customXml" Target="../ink/ink513.xml"/><Relationship Id="rId123" Type="http://schemas.openxmlformats.org/officeDocument/2006/relationships/image" Target="../media/image71.png"/><Relationship Id="rId144" Type="http://schemas.openxmlformats.org/officeDocument/2006/relationships/customXml" Target="../ink/ink534.xml"/><Relationship Id="rId90" Type="http://schemas.openxmlformats.org/officeDocument/2006/relationships/customXml" Target="../ink/ink507.xml"/><Relationship Id="rId165" Type="http://schemas.openxmlformats.org/officeDocument/2006/relationships/image" Target="../media/image92.png"/><Relationship Id="rId186" Type="http://schemas.openxmlformats.org/officeDocument/2006/relationships/customXml" Target="../ink/ink555.xml"/><Relationship Id="rId211" Type="http://schemas.openxmlformats.org/officeDocument/2006/relationships/image" Target="../media/image131.png"/><Relationship Id="rId232" Type="http://schemas.openxmlformats.org/officeDocument/2006/relationships/customXml" Target="../ink/ink578.xml"/><Relationship Id="rId27" Type="http://schemas.openxmlformats.org/officeDocument/2006/relationships/image" Target="../media/image20.png"/><Relationship Id="rId48" Type="http://schemas.openxmlformats.org/officeDocument/2006/relationships/customXml" Target="../ink/ink486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529.xml"/><Relationship Id="rId80" Type="http://schemas.openxmlformats.org/officeDocument/2006/relationships/customXml" Target="../ink/ink502.xml"/><Relationship Id="rId155" Type="http://schemas.openxmlformats.org/officeDocument/2006/relationships/image" Target="../media/image87.png"/><Relationship Id="rId176" Type="http://schemas.openxmlformats.org/officeDocument/2006/relationships/customXml" Target="../ink/ink550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573.xml"/><Relationship Id="rId17" Type="http://schemas.openxmlformats.org/officeDocument/2006/relationships/image" Target="../media/image15.png"/><Relationship Id="rId38" Type="http://schemas.openxmlformats.org/officeDocument/2006/relationships/customXml" Target="../ink/ink481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524.xml"/><Relationship Id="rId70" Type="http://schemas.openxmlformats.org/officeDocument/2006/relationships/customXml" Target="../ink/ink497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545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68.xml"/><Relationship Id="rId233" Type="http://schemas.openxmlformats.org/officeDocument/2006/relationships/image" Target="../media/image132.png"/><Relationship Id="rId28" Type="http://schemas.openxmlformats.org/officeDocument/2006/relationships/customXml" Target="../ink/ink476.xml"/><Relationship Id="rId49" Type="http://schemas.openxmlformats.org/officeDocument/2006/relationships/image" Target="../media/image31.png"/><Relationship Id="rId114" Type="http://schemas.openxmlformats.org/officeDocument/2006/relationships/customXml" Target="../ink/ink519.xml"/><Relationship Id="rId60" Type="http://schemas.openxmlformats.org/officeDocument/2006/relationships/customXml" Target="../ink/ink492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540.xml"/><Relationship Id="rId177" Type="http://schemas.openxmlformats.org/officeDocument/2006/relationships/image" Target="../media/image98.png"/><Relationship Id="rId198" Type="http://schemas.openxmlformats.org/officeDocument/2006/relationships/customXml" Target="../ink/ink561.xml"/><Relationship Id="rId202" Type="http://schemas.openxmlformats.org/officeDocument/2006/relationships/customXml" Target="../ink/ink563.xml"/><Relationship Id="rId223" Type="http://schemas.openxmlformats.org/officeDocument/2006/relationships/image" Target="../media/image122.png"/><Relationship Id="rId18" Type="http://schemas.openxmlformats.org/officeDocument/2006/relationships/customXml" Target="../ink/ink471.xml"/><Relationship Id="rId39" Type="http://schemas.openxmlformats.org/officeDocument/2006/relationships/image" Target="../media/image26.png"/><Relationship Id="rId50" Type="http://schemas.openxmlformats.org/officeDocument/2006/relationships/customXml" Target="../ink/ink487.xml"/><Relationship Id="rId104" Type="http://schemas.openxmlformats.org/officeDocument/2006/relationships/customXml" Target="../ink/ink514.xml"/><Relationship Id="rId125" Type="http://schemas.openxmlformats.org/officeDocument/2006/relationships/image" Target="../media/image72.png"/><Relationship Id="rId146" Type="http://schemas.openxmlformats.org/officeDocument/2006/relationships/customXml" Target="../ink/ink535.xml"/><Relationship Id="rId167" Type="http://schemas.openxmlformats.org/officeDocument/2006/relationships/image" Target="../media/image93.png"/><Relationship Id="rId188" Type="http://schemas.openxmlformats.org/officeDocument/2006/relationships/customXml" Target="../ink/ink556.xml"/><Relationship Id="rId71" Type="http://schemas.openxmlformats.org/officeDocument/2006/relationships/image" Target="../media/image45.png"/><Relationship Id="rId92" Type="http://schemas.openxmlformats.org/officeDocument/2006/relationships/customXml" Target="../ink/ink508.xml"/><Relationship Id="rId213" Type="http://schemas.openxmlformats.org/officeDocument/2006/relationships/image" Target="../media/image117.png"/><Relationship Id="rId234" Type="http://schemas.openxmlformats.org/officeDocument/2006/relationships/customXml" Target="../ink/ink579.xml"/><Relationship Id="rId2" Type="http://schemas.openxmlformats.org/officeDocument/2006/relationships/customXml" Target="../ink/ink463.xml"/><Relationship Id="rId29" Type="http://schemas.openxmlformats.org/officeDocument/2006/relationships/image" Target="../media/image21.png"/><Relationship Id="rId40" Type="http://schemas.openxmlformats.org/officeDocument/2006/relationships/customXml" Target="../ink/ink482.xml"/><Relationship Id="rId115" Type="http://schemas.openxmlformats.org/officeDocument/2006/relationships/image" Target="../media/image67.png"/><Relationship Id="rId136" Type="http://schemas.openxmlformats.org/officeDocument/2006/relationships/customXml" Target="../ink/ink530.xml"/><Relationship Id="rId157" Type="http://schemas.openxmlformats.org/officeDocument/2006/relationships/image" Target="../media/image88.png"/><Relationship Id="rId178" Type="http://schemas.openxmlformats.org/officeDocument/2006/relationships/customXml" Target="../ink/ink551.xml"/><Relationship Id="rId61" Type="http://schemas.openxmlformats.org/officeDocument/2006/relationships/image" Target="../media/image40.png"/><Relationship Id="rId82" Type="http://schemas.openxmlformats.org/officeDocument/2006/relationships/customXml" Target="../ink/ink503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574.xml"/><Relationship Id="rId30" Type="http://schemas.openxmlformats.org/officeDocument/2006/relationships/customXml" Target="../ink/ink477.xml"/><Relationship Id="rId105" Type="http://schemas.openxmlformats.org/officeDocument/2006/relationships/image" Target="../media/image62.png"/><Relationship Id="rId126" Type="http://schemas.openxmlformats.org/officeDocument/2006/relationships/customXml" Target="../ink/ink525.xml"/><Relationship Id="rId147" Type="http://schemas.openxmlformats.org/officeDocument/2006/relationships/image" Target="../media/image83.png"/><Relationship Id="rId168" Type="http://schemas.openxmlformats.org/officeDocument/2006/relationships/customXml" Target="../ink/ink546.xml"/><Relationship Id="rId51" Type="http://schemas.openxmlformats.org/officeDocument/2006/relationships/image" Target="../media/image32.png"/><Relationship Id="rId72" Type="http://schemas.openxmlformats.org/officeDocument/2006/relationships/customXml" Target="../ink/ink498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.png"/><Relationship Id="rId214" Type="http://schemas.openxmlformats.org/officeDocument/2006/relationships/customXml" Target="../ink/ink569.xml"/><Relationship Id="rId235" Type="http://schemas.openxmlformats.org/officeDocument/2006/relationships/image" Target="../media/image133.png"/><Relationship Id="rId116" Type="http://schemas.openxmlformats.org/officeDocument/2006/relationships/customXml" Target="../ink/ink520.xml"/><Relationship Id="rId137" Type="http://schemas.openxmlformats.org/officeDocument/2006/relationships/image" Target="../media/image78.png"/><Relationship Id="rId158" Type="http://schemas.openxmlformats.org/officeDocument/2006/relationships/customXml" Target="../ink/ink541.xml"/><Relationship Id="rId20" Type="http://schemas.openxmlformats.org/officeDocument/2006/relationships/customXml" Target="../ink/ink472.xml"/><Relationship Id="rId41" Type="http://schemas.openxmlformats.org/officeDocument/2006/relationships/image" Target="../media/image27.png"/><Relationship Id="rId62" Type="http://schemas.openxmlformats.org/officeDocument/2006/relationships/customXml" Target="../ink/ink493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601.xml"/><Relationship Id="rId63" Type="http://schemas.openxmlformats.org/officeDocument/2006/relationships/image" Target="../media/image41.png"/><Relationship Id="rId84" Type="http://schemas.openxmlformats.org/officeDocument/2006/relationships/customXml" Target="../ink/ink622.xml"/><Relationship Id="rId138" Type="http://schemas.openxmlformats.org/officeDocument/2006/relationships/customXml" Target="../ink/ink649.xml"/><Relationship Id="rId159" Type="http://schemas.openxmlformats.org/officeDocument/2006/relationships/image" Target="../media/image89.png"/><Relationship Id="rId170" Type="http://schemas.openxmlformats.org/officeDocument/2006/relationships/customXml" Target="../ink/ink665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693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596.xml"/><Relationship Id="rId53" Type="http://schemas.openxmlformats.org/officeDocument/2006/relationships/image" Target="../media/image33.png"/><Relationship Id="rId74" Type="http://schemas.openxmlformats.org/officeDocument/2006/relationships/customXml" Target="../ink/ink617.xml"/><Relationship Id="rId128" Type="http://schemas.openxmlformats.org/officeDocument/2006/relationships/customXml" Target="../ink/ink644.xml"/><Relationship Id="rId149" Type="http://schemas.openxmlformats.org/officeDocument/2006/relationships/image" Target="../media/image84.png"/><Relationship Id="rId5" Type="http://schemas.openxmlformats.org/officeDocument/2006/relationships/image" Target="../media/image9.png"/><Relationship Id="rId95" Type="http://schemas.openxmlformats.org/officeDocument/2006/relationships/image" Target="../media/image57.png"/><Relationship Id="rId160" Type="http://schemas.openxmlformats.org/officeDocument/2006/relationships/customXml" Target="../ink/ink660.xml"/><Relationship Id="rId181" Type="http://schemas.openxmlformats.org/officeDocument/2006/relationships/image" Target="../media/image100.png"/><Relationship Id="rId216" Type="http://schemas.openxmlformats.org/officeDocument/2006/relationships/customXml" Target="../ink/ink688.xml"/><Relationship Id="rId237" Type="http://schemas.openxmlformats.org/officeDocument/2006/relationships/image" Target="../media/image134.png"/><Relationship Id="rId22" Type="http://schemas.openxmlformats.org/officeDocument/2006/relationships/customXml" Target="../ink/ink591.xml"/><Relationship Id="rId43" Type="http://schemas.openxmlformats.org/officeDocument/2006/relationships/image" Target="../media/image28.png"/><Relationship Id="rId64" Type="http://schemas.openxmlformats.org/officeDocument/2006/relationships/customXml" Target="../ink/ink612.xml"/><Relationship Id="rId118" Type="http://schemas.openxmlformats.org/officeDocument/2006/relationships/customXml" Target="../ink/ink639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655.xml"/><Relationship Id="rId171" Type="http://schemas.openxmlformats.org/officeDocument/2006/relationships/image" Target="../media/image95.png"/><Relationship Id="rId192" Type="http://schemas.openxmlformats.org/officeDocument/2006/relationships/customXml" Target="../ink/ink676.xml"/><Relationship Id="rId206" Type="http://schemas.openxmlformats.org/officeDocument/2006/relationships/customXml" Target="../ink/ink683.xml"/><Relationship Id="rId227" Type="http://schemas.openxmlformats.org/officeDocument/2006/relationships/image" Target="../media/image124.png"/><Relationship Id="rId12" Type="http://schemas.openxmlformats.org/officeDocument/2006/relationships/customXml" Target="../ink/ink586.xml"/><Relationship Id="rId33" Type="http://schemas.openxmlformats.org/officeDocument/2006/relationships/image" Target="../media/image23.png"/><Relationship Id="rId108" Type="http://schemas.openxmlformats.org/officeDocument/2006/relationships/customXml" Target="../ink/ink634.xml"/><Relationship Id="rId129" Type="http://schemas.openxmlformats.org/officeDocument/2006/relationships/image" Target="../media/image74.png"/><Relationship Id="rId54" Type="http://schemas.openxmlformats.org/officeDocument/2006/relationships/customXml" Target="../ink/ink607.xml"/><Relationship Id="rId75" Type="http://schemas.openxmlformats.org/officeDocument/2006/relationships/image" Target="../media/image47.png"/><Relationship Id="rId96" Type="http://schemas.openxmlformats.org/officeDocument/2006/relationships/customXml" Target="../ink/ink628.xml"/><Relationship Id="rId140" Type="http://schemas.openxmlformats.org/officeDocument/2006/relationships/customXml" Target="../ink/ink650.xml"/><Relationship Id="rId161" Type="http://schemas.openxmlformats.org/officeDocument/2006/relationships/image" Target="../media/image90.png"/><Relationship Id="rId182" Type="http://schemas.openxmlformats.org/officeDocument/2006/relationships/customXml" Target="../ink/ink671.xml"/><Relationship Id="rId217" Type="http://schemas.openxmlformats.org/officeDocument/2006/relationships/image" Target="../media/image119.png"/><Relationship Id="rId6" Type="http://schemas.openxmlformats.org/officeDocument/2006/relationships/customXml" Target="../ink/ink583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602.xml"/><Relationship Id="rId65" Type="http://schemas.openxmlformats.org/officeDocument/2006/relationships/image" Target="../media/image42.png"/><Relationship Id="rId86" Type="http://schemas.openxmlformats.org/officeDocument/2006/relationships/customXml" Target="../ink/ink623.xml"/><Relationship Id="rId130" Type="http://schemas.openxmlformats.org/officeDocument/2006/relationships/customXml" Target="../ink/ink645.xml"/><Relationship Id="rId151" Type="http://schemas.openxmlformats.org/officeDocument/2006/relationships/image" Target="../media/image85.png"/><Relationship Id="rId172" Type="http://schemas.openxmlformats.org/officeDocument/2006/relationships/customXml" Target="../ink/ink666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694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597.xml"/><Relationship Id="rId55" Type="http://schemas.openxmlformats.org/officeDocument/2006/relationships/image" Target="../media/image34.png"/><Relationship Id="rId76" Type="http://schemas.openxmlformats.org/officeDocument/2006/relationships/customXml" Target="../ink/ink618.xml"/><Relationship Id="rId97" Type="http://schemas.openxmlformats.org/officeDocument/2006/relationships/image" Target="../media/image58.png"/><Relationship Id="rId120" Type="http://schemas.openxmlformats.org/officeDocument/2006/relationships/customXml" Target="../ink/ink640.xml"/><Relationship Id="rId141" Type="http://schemas.openxmlformats.org/officeDocument/2006/relationships/image" Target="../media/image80.png"/><Relationship Id="rId7" Type="http://schemas.openxmlformats.org/officeDocument/2006/relationships/image" Target="../media/image10.png"/><Relationship Id="rId162" Type="http://schemas.openxmlformats.org/officeDocument/2006/relationships/customXml" Target="../ink/ink661.xml"/><Relationship Id="rId183" Type="http://schemas.openxmlformats.org/officeDocument/2006/relationships/image" Target="../media/image101.png"/><Relationship Id="rId218" Type="http://schemas.openxmlformats.org/officeDocument/2006/relationships/customXml" Target="../ink/ink689.xml"/><Relationship Id="rId24" Type="http://schemas.openxmlformats.org/officeDocument/2006/relationships/customXml" Target="../ink/ink592.xml"/><Relationship Id="rId45" Type="http://schemas.openxmlformats.org/officeDocument/2006/relationships/image" Target="../media/image29.png"/><Relationship Id="rId66" Type="http://schemas.openxmlformats.org/officeDocument/2006/relationships/customXml" Target="../ink/ink613.xml"/><Relationship Id="rId87" Type="http://schemas.openxmlformats.org/officeDocument/2006/relationships/image" Target="../media/image53.png"/><Relationship Id="rId110" Type="http://schemas.openxmlformats.org/officeDocument/2006/relationships/customXml" Target="../ink/ink635.xml"/><Relationship Id="rId131" Type="http://schemas.openxmlformats.org/officeDocument/2006/relationships/image" Target="../media/image75.png"/><Relationship Id="rId152" Type="http://schemas.openxmlformats.org/officeDocument/2006/relationships/customXml" Target="../ink/ink656.xml"/><Relationship Id="rId173" Type="http://schemas.openxmlformats.org/officeDocument/2006/relationships/image" Target="../media/image96.png"/><Relationship Id="rId194" Type="http://schemas.openxmlformats.org/officeDocument/2006/relationships/customXml" Target="../ink/ink677.xml"/><Relationship Id="rId208" Type="http://schemas.openxmlformats.org/officeDocument/2006/relationships/customXml" Target="../ink/ink684.xml"/><Relationship Id="rId229" Type="http://schemas.openxmlformats.org/officeDocument/2006/relationships/image" Target="../media/image125.png"/><Relationship Id="rId14" Type="http://schemas.openxmlformats.org/officeDocument/2006/relationships/customXml" Target="../ink/ink587.xml"/><Relationship Id="rId35" Type="http://schemas.openxmlformats.org/officeDocument/2006/relationships/image" Target="../media/image24.png"/><Relationship Id="rId56" Type="http://schemas.openxmlformats.org/officeDocument/2006/relationships/customXml" Target="../ink/ink608.xml"/><Relationship Id="rId77" Type="http://schemas.openxmlformats.org/officeDocument/2006/relationships/image" Target="../media/image48.png"/><Relationship Id="rId100" Type="http://schemas.openxmlformats.org/officeDocument/2006/relationships/customXml" Target="../ink/ink630.xml"/><Relationship Id="rId8" Type="http://schemas.openxmlformats.org/officeDocument/2006/relationships/customXml" Target="../ink/ink584.xml"/><Relationship Id="rId98" Type="http://schemas.openxmlformats.org/officeDocument/2006/relationships/customXml" Target="../ink/ink629.xml"/><Relationship Id="rId121" Type="http://schemas.openxmlformats.org/officeDocument/2006/relationships/image" Target="../media/image70.png"/><Relationship Id="rId142" Type="http://schemas.openxmlformats.org/officeDocument/2006/relationships/customXml" Target="../ink/ink651.xml"/><Relationship Id="rId163" Type="http://schemas.openxmlformats.org/officeDocument/2006/relationships/image" Target="../media/image91.png"/><Relationship Id="rId184" Type="http://schemas.openxmlformats.org/officeDocument/2006/relationships/customXml" Target="../ink/ink672.xml"/><Relationship Id="rId219" Type="http://schemas.openxmlformats.org/officeDocument/2006/relationships/image" Target="../media/image120.png"/><Relationship Id="rId230" Type="http://schemas.openxmlformats.org/officeDocument/2006/relationships/customXml" Target="../ink/ink695.xml"/><Relationship Id="rId25" Type="http://schemas.openxmlformats.org/officeDocument/2006/relationships/image" Target="../media/image19.png"/><Relationship Id="rId46" Type="http://schemas.openxmlformats.org/officeDocument/2006/relationships/customXml" Target="../ink/ink603.xml"/><Relationship Id="rId67" Type="http://schemas.openxmlformats.org/officeDocument/2006/relationships/image" Target="../media/image43.png"/><Relationship Id="rId88" Type="http://schemas.openxmlformats.org/officeDocument/2006/relationships/customXml" Target="../ink/ink624.xml"/><Relationship Id="rId111" Type="http://schemas.openxmlformats.org/officeDocument/2006/relationships/image" Target="../media/image65.png"/><Relationship Id="rId132" Type="http://schemas.openxmlformats.org/officeDocument/2006/relationships/customXml" Target="../ink/ink646.xml"/><Relationship Id="rId153" Type="http://schemas.openxmlformats.org/officeDocument/2006/relationships/image" Target="../media/image86.png"/><Relationship Id="rId174" Type="http://schemas.openxmlformats.org/officeDocument/2006/relationships/customXml" Target="../ink/ink667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675.xml"/><Relationship Id="rId204" Type="http://schemas.openxmlformats.org/officeDocument/2006/relationships/customXml" Target="../ink/ink682.xml"/><Relationship Id="rId220" Type="http://schemas.openxmlformats.org/officeDocument/2006/relationships/customXml" Target="../ink/ink690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598.xml"/><Relationship Id="rId57" Type="http://schemas.openxmlformats.org/officeDocument/2006/relationships/image" Target="../media/image35.png"/><Relationship Id="rId106" Type="http://schemas.openxmlformats.org/officeDocument/2006/relationships/customXml" Target="../ink/ink633.xml"/><Relationship Id="rId127" Type="http://schemas.openxmlformats.org/officeDocument/2006/relationships/image" Target="../media/image73.png"/><Relationship Id="rId10" Type="http://schemas.openxmlformats.org/officeDocument/2006/relationships/customXml" Target="../ink/ink585.xml"/><Relationship Id="rId31" Type="http://schemas.openxmlformats.org/officeDocument/2006/relationships/image" Target="../media/image22.png"/><Relationship Id="rId52" Type="http://schemas.openxmlformats.org/officeDocument/2006/relationships/customXml" Target="../ink/ink606.xml"/><Relationship Id="rId73" Type="http://schemas.openxmlformats.org/officeDocument/2006/relationships/image" Target="../media/image46.png"/><Relationship Id="rId78" Type="http://schemas.openxmlformats.org/officeDocument/2006/relationships/customXml" Target="../ink/ink619.xml"/><Relationship Id="rId94" Type="http://schemas.openxmlformats.org/officeDocument/2006/relationships/customXml" Target="../ink/ink627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641.xml"/><Relationship Id="rId143" Type="http://schemas.openxmlformats.org/officeDocument/2006/relationships/image" Target="../media/image81.png"/><Relationship Id="rId148" Type="http://schemas.openxmlformats.org/officeDocument/2006/relationships/customXml" Target="../ink/ink654.xml"/><Relationship Id="rId164" Type="http://schemas.openxmlformats.org/officeDocument/2006/relationships/customXml" Target="../ink/ink662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582.xml"/><Relationship Id="rId9" Type="http://schemas.openxmlformats.org/officeDocument/2006/relationships/image" Target="../media/image11.png"/><Relationship Id="rId180" Type="http://schemas.openxmlformats.org/officeDocument/2006/relationships/customXml" Target="../ink/ink670.xml"/><Relationship Id="rId210" Type="http://schemas.openxmlformats.org/officeDocument/2006/relationships/customXml" Target="../ink/ink685.xml"/><Relationship Id="rId215" Type="http://schemas.openxmlformats.org/officeDocument/2006/relationships/image" Target="../media/image118.png"/><Relationship Id="rId236" Type="http://schemas.openxmlformats.org/officeDocument/2006/relationships/customXml" Target="../ink/ink698.xml"/><Relationship Id="rId26" Type="http://schemas.openxmlformats.org/officeDocument/2006/relationships/customXml" Target="../ink/ink593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614.xml"/><Relationship Id="rId89" Type="http://schemas.openxmlformats.org/officeDocument/2006/relationships/image" Target="../media/image54.png"/><Relationship Id="rId112" Type="http://schemas.openxmlformats.org/officeDocument/2006/relationships/customXml" Target="../ink/ink636.xml"/><Relationship Id="rId133" Type="http://schemas.openxmlformats.org/officeDocument/2006/relationships/image" Target="../media/image76.png"/><Relationship Id="rId154" Type="http://schemas.openxmlformats.org/officeDocument/2006/relationships/customXml" Target="../ink/ink657.xml"/><Relationship Id="rId175" Type="http://schemas.openxmlformats.org/officeDocument/2006/relationships/image" Target="../media/image97.png"/><Relationship Id="rId196" Type="http://schemas.openxmlformats.org/officeDocument/2006/relationships/customXml" Target="../ink/ink678.xml"/><Relationship Id="rId200" Type="http://schemas.openxmlformats.org/officeDocument/2006/relationships/customXml" Target="../ink/ink680.xml"/><Relationship Id="rId16" Type="http://schemas.openxmlformats.org/officeDocument/2006/relationships/customXml" Target="../ink/ink588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609.xml"/><Relationship Id="rId79" Type="http://schemas.openxmlformats.org/officeDocument/2006/relationships/image" Target="../media/image49.png"/><Relationship Id="rId102" Type="http://schemas.openxmlformats.org/officeDocument/2006/relationships/customXml" Target="../ink/ink631.xml"/><Relationship Id="rId123" Type="http://schemas.openxmlformats.org/officeDocument/2006/relationships/image" Target="../media/image71.png"/><Relationship Id="rId144" Type="http://schemas.openxmlformats.org/officeDocument/2006/relationships/customXml" Target="../ink/ink652.xml"/><Relationship Id="rId90" Type="http://schemas.openxmlformats.org/officeDocument/2006/relationships/customXml" Target="../ink/ink625.xml"/><Relationship Id="rId165" Type="http://schemas.openxmlformats.org/officeDocument/2006/relationships/image" Target="../media/image92.png"/><Relationship Id="rId186" Type="http://schemas.openxmlformats.org/officeDocument/2006/relationships/customXml" Target="../ink/ink673.xml"/><Relationship Id="rId211" Type="http://schemas.openxmlformats.org/officeDocument/2006/relationships/image" Target="../media/image135.png"/><Relationship Id="rId232" Type="http://schemas.openxmlformats.org/officeDocument/2006/relationships/customXml" Target="../ink/ink696.xml"/><Relationship Id="rId27" Type="http://schemas.openxmlformats.org/officeDocument/2006/relationships/image" Target="../media/image20.png"/><Relationship Id="rId48" Type="http://schemas.openxmlformats.org/officeDocument/2006/relationships/customXml" Target="../ink/ink604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647.xml"/><Relationship Id="rId80" Type="http://schemas.openxmlformats.org/officeDocument/2006/relationships/customXml" Target="../ink/ink620.xml"/><Relationship Id="rId155" Type="http://schemas.openxmlformats.org/officeDocument/2006/relationships/image" Target="../media/image87.png"/><Relationship Id="rId176" Type="http://schemas.openxmlformats.org/officeDocument/2006/relationships/customXml" Target="../ink/ink668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691.xml"/><Relationship Id="rId17" Type="http://schemas.openxmlformats.org/officeDocument/2006/relationships/image" Target="../media/image15.png"/><Relationship Id="rId38" Type="http://schemas.openxmlformats.org/officeDocument/2006/relationships/customXml" Target="../ink/ink599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642.xml"/><Relationship Id="rId70" Type="http://schemas.openxmlformats.org/officeDocument/2006/relationships/customXml" Target="../ink/ink615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663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86.xml"/><Relationship Id="rId233" Type="http://schemas.openxmlformats.org/officeDocument/2006/relationships/image" Target="../media/image132.png"/><Relationship Id="rId28" Type="http://schemas.openxmlformats.org/officeDocument/2006/relationships/customXml" Target="../ink/ink594.xml"/><Relationship Id="rId49" Type="http://schemas.openxmlformats.org/officeDocument/2006/relationships/image" Target="../media/image31.png"/><Relationship Id="rId114" Type="http://schemas.openxmlformats.org/officeDocument/2006/relationships/customXml" Target="../ink/ink637.xml"/><Relationship Id="rId60" Type="http://schemas.openxmlformats.org/officeDocument/2006/relationships/customXml" Target="../ink/ink610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658.xml"/><Relationship Id="rId177" Type="http://schemas.openxmlformats.org/officeDocument/2006/relationships/image" Target="../media/image98.png"/><Relationship Id="rId198" Type="http://schemas.openxmlformats.org/officeDocument/2006/relationships/customXml" Target="../ink/ink679.xml"/><Relationship Id="rId202" Type="http://schemas.openxmlformats.org/officeDocument/2006/relationships/customXml" Target="../ink/ink681.xml"/><Relationship Id="rId223" Type="http://schemas.openxmlformats.org/officeDocument/2006/relationships/image" Target="../media/image122.png"/><Relationship Id="rId18" Type="http://schemas.openxmlformats.org/officeDocument/2006/relationships/customXml" Target="../ink/ink589.xml"/><Relationship Id="rId39" Type="http://schemas.openxmlformats.org/officeDocument/2006/relationships/image" Target="../media/image26.png"/><Relationship Id="rId50" Type="http://schemas.openxmlformats.org/officeDocument/2006/relationships/customXml" Target="../ink/ink605.xml"/><Relationship Id="rId104" Type="http://schemas.openxmlformats.org/officeDocument/2006/relationships/customXml" Target="../ink/ink632.xml"/><Relationship Id="rId125" Type="http://schemas.openxmlformats.org/officeDocument/2006/relationships/image" Target="../media/image72.png"/><Relationship Id="rId146" Type="http://schemas.openxmlformats.org/officeDocument/2006/relationships/customXml" Target="../ink/ink653.xml"/><Relationship Id="rId167" Type="http://schemas.openxmlformats.org/officeDocument/2006/relationships/image" Target="../media/image93.png"/><Relationship Id="rId188" Type="http://schemas.openxmlformats.org/officeDocument/2006/relationships/customXml" Target="../ink/ink674.xml"/><Relationship Id="rId71" Type="http://schemas.openxmlformats.org/officeDocument/2006/relationships/image" Target="../media/image45.png"/><Relationship Id="rId92" Type="http://schemas.openxmlformats.org/officeDocument/2006/relationships/customXml" Target="../ink/ink626.xml"/><Relationship Id="rId213" Type="http://schemas.openxmlformats.org/officeDocument/2006/relationships/image" Target="../media/image117.png"/><Relationship Id="rId234" Type="http://schemas.openxmlformats.org/officeDocument/2006/relationships/customXml" Target="../ink/ink697.xml"/><Relationship Id="rId2" Type="http://schemas.openxmlformats.org/officeDocument/2006/relationships/customXml" Target="../ink/ink581.xml"/><Relationship Id="rId29" Type="http://schemas.openxmlformats.org/officeDocument/2006/relationships/image" Target="../media/image21.png"/><Relationship Id="rId40" Type="http://schemas.openxmlformats.org/officeDocument/2006/relationships/customXml" Target="../ink/ink600.xml"/><Relationship Id="rId115" Type="http://schemas.openxmlformats.org/officeDocument/2006/relationships/image" Target="../media/image67.png"/><Relationship Id="rId136" Type="http://schemas.openxmlformats.org/officeDocument/2006/relationships/customXml" Target="../ink/ink648.xml"/><Relationship Id="rId157" Type="http://schemas.openxmlformats.org/officeDocument/2006/relationships/image" Target="../media/image88.png"/><Relationship Id="rId178" Type="http://schemas.openxmlformats.org/officeDocument/2006/relationships/customXml" Target="../ink/ink669.xml"/><Relationship Id="rId61" Type="http://schemas.openxmlformats.org/officeDocument/2006/relationships/image" Target="../media/image40.png"/><Relationship Id="rId82" Type="http://schemas.openxmlformats.org/officeDocument/2006/relationships/customXml" Target="../ink/ink621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692.xml"/><Relationship Id="rId30" Type="http://schemas.openxmlformats.org/officeDocument/2006/relationships/customXml" Target="../ink/ink595.xml"/><Relationship Id="rId105" Type="http://schemas.openxmlformats.org/officeDocument/2006/relationships/image" Target="../media/image62.png"/><Relationship Id="rId126" Type="http://schemas.openxmlformats.org/officeDocument/2006/relationships/customXml" Target="../ink/ink643.xml"/><Relationship Id="rId147" Type="http://schemas.openxmlformats.org/officeDocument/2006/relationships/image" Target="../media/image83.png"/><Relationship Id="rId168" Type="http://schemas.openxmlformats.org/officeDocument/2006/relationships/customXml" Target="../ink/ink664.xml"/><Relationship Id="rId51" Type="http://schemas.openxmlformats.org/officeDocument/2006/relationships/image" Target="../media/image32.png"/><Relationship Id="rId72" Type="http://schemas.openxmlformats.org/officeDocument/2006/relationships/customXml" Target="../ink/ink616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.png"/><Relationship Id="rId214" Type="http://schemas.openxmlformats.org/officeDocument/2006/relationships/customXml" Target="../ink/ink687.xml"/><Relationship Id="rId235" Type="http://schemas.openxmlformats.org/officeDocument/2006/relationships/image" Target="../media/image133.png"/><Relationship Id="rId116" Type="http://schemas.openxmlformats.org/officeDocument/2006/relationships/customXml" Target="../ink/ink638.xml"/><Relationship Id="rId137" Type="http://schemas.openxmlformats.org/officeDocument/2006/relationships/image" Target="../media/image78.png"/><Relationship Id="rId158" Type="http://schemas.openxmlformats.org/officeDocument/2006/relationships/customXml" Target="../ink/ink659.xml"/><Relationship Id="rId20" Type="http://schemas.openxmlformats.org/officeDocument/2006/relationships/customXml" Target="../ink/ink590.xml"/><Relationship Id="rId41" Type="http://schemas.openxmlformats.org/officeDocument/2006/relationships/image" Target="../media/image27.png"/><Relationship Id="rId62" Type="http://schemas.openxmlformats.org/officeDocument/2006/relationships/customXml" Target="../ink/ink611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1.xml"/><Relationship Id="rId21" Type="http://schemas.openxmlformats.org/officeDocument/2006/relationships/image" Target="../media/image17.png"/><Relationship Id="rId42" Type="http://schemas.openxmlformats.org/officeDocument/2006/relationships/customXml" Target="../ink/ink719.xml"/><Relationship Id="rId47" Type="http://schemas.openxmlformats.org/officeDocument/2006/relationships/image" Target="../media/image30.png"/><Relationship Id="rId63" Type="http://schemas.openxmlformats.org/officeDocument/2006/relationships/image" Target="../media/image137.png"/><Relationship Id="rId68" Type="http://schemas.openxmlformats.org/officeDocument/2006/relationships/customXml" Target="../ink/ink732.xml"/><Relationship Id="rId84" Type="http://schemas.openxmlformats.org/officeDocument/2006/relationships/customXml" Target="../ink/ink740.xml"/><Relationship Id="rId89" Type="http://schemas.openxmlformats.org/officeDocument/2006/relationships/image" Target="../media/image150.png"/><Relationship Id="rId16" Type="http://schemas.openxmlformats.org/officeDocument/2006/relationships/customXml" Target="../ink/ink706.xml"/><Relationship Id="rId11" Type="http://schemas.openxmlformats.org/officeDocument/2006/relationships/image" Target="../media/image12.png"/><Relationship Id="rId32" Type="http://schemas.openxmlformats.org/officeDocument/2006/relationships/customXml" Target="../ink/ink714.xml"/><Relationship Id="rId37" Type="http://schemas.openxmlformats.org/officeDocument/2006/relationships/image" Target="../media/image25.png"/><Relationship Id="rId53" Type="http://schemas.openxmlformats.org/officeDocument/2006/relationships/image" Target="../media/image33.png"/><Relationship Id="rId58" Type="http://schemas.openxmlformats.org/officeDocument/2006/relationships/customXml" Target="../ink/ink727.xml"/><Relationship Id="rId74" Type="http://schemas.openxmlformats.org/officeDocument/2006/relationships/customXml" Target="../ink/ink735.xml"/><Relationship Id="rId79" Type="http://schemas.openxmlformats.org/officeDocument/2006/relationships/image" Target="../media/image145.png"/><Relationship Id="rId102" Type="http://schemas.openxmlformats.org/officeDocument/2006/relationships/customXml" Target="../ink/ink749.xml"/><Relationship Id="rId5" Type="http://schemas.openxmlformats.org/officeDocument/2006/relationships/image" Target="../media/image9.png"/><Relationship Id="rId90" Type="http://schemas.openxmlformats.org/officeDocument/2006/relationships/customXml" Target="../ink/ink743.xml"/><Relationship Id="rId95" Type="http://schemas.openxmlformats.org/officeDocument/2006/relationships/image" Target="../media/image153.png"/><Relationship Id="rId22" Type="http://schemas.openxmlformats.org/officeDocument/2006/relationships/customXml" Target="../ink/ink709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customXml" Target="../ink/ink722.xml"/><Relationship Id="rId64" Type="http://schemas.openxmlformats.org/officeDocument/2006/relationships/customXml" Target="../ink/ink730.xml"/><Relationship Id="rId69" Type="http://schemas.openxmlformats.org/officeDocument/2006/relationships/image" Target="../media/image140.png"/><Relationship Id="rId80" Type="http://schemas.openxmlformats.org/officeDocument/2006/relationships/customXml" Target="../ink/ink738.xml"/><Relationship Id="rId85" Type="http://schemas.openxmlformats.org/officeDocument/2006/relationships/image" Target="../media/image148.png"/><Relationship Id="rId12" Type="http://schemas.openxmlformats.org/officeDocument/2006/relationships/customXml" Target="../ink/ink704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717.xml"/><Relationship Id="rId46" Type="http://schemas.openxmlformats.org/officeDocument/2006/relationships/customXml" Target="../ink/ink721.xml"/><Relationship Id="rId59" Type="http://schemas.openxmlformats.org/officeDocument/2006/relationships/image" Target="../media/image36.png"/><Relationship Id="rId67" Type="http://schemas.openxmlformats.org/officeDocument/2006/relationships/image" Target="../media/image139.png"/><Relationship Id="rId103" Type="http://schemas.openxmlformats.org/officeDocument/2006/relationships/image" Target="../media/image157.png"/><Relationship Id="rId20" Type="http://schemas.openxmlformats.org/officeDocument/2006/relationships/customXml" Target="../ink/ink708.xml"/><Relationship Id="rId41" Type="http://schemas.openxmlformats.org/officeDocument/2006/relationships/image" Target="../media/image27.png"/><Relationship Id="rId54" Type="http://schemas.openxmlformats.org/officeDocument/2006/relationships/customXml" Target="../ink/ink725.xml"/><Relationship Id="rId62" Type="http://schemas.openxmlformats.org/officeDocument/2006/relationships/customXml" Target="../ink/ink729.xml"/><Relationship Id="rId70" Type="http://schemas.openxmlformats.org/officeDocument/2006/relationships/customXml" Target="../ink/ink733.xml"/><Relationship Id="rId75" Type="http://schemas.openxmlformats.org/officeDocument/2006/relationships/image" Target="../media/image143.png"/><Relationship Id="rId83" Type="http://schemas.openxmlformats.org/officeDocument/2006/relationships/image" Target="../media/image147.png"/><Relationship Id="rId88" Type="http://schemas.openxmlformats.org/officeDocument/2006/relationships/customXml" Target="../ink/ink742.xml"/><Relationship Id="rId91" Type="http://schemas.openxmlformats.org/officeDocument/2006/relationships/image" Target="../media/image151.png"/><Relationship Id="rId96" Type="http://schemas.openxmlformats.org/officeDocument/2006/relationships/customXml" Target="../ink/ink7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1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712.xml"/><Relationship Id="rId36" Type="http://schemas.openxmlformats.org/officeDocument/2006/relationships/customXml" Target="../ink/ink716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703.xml"/><Relationship Id="rId31" Type="http://schemas.openxmlformats.org/officeDocument/2006/relationships/image" Target="../media/image22.png"/><Relationship Id="rId44" Type="http://schemas.openxmlformats.org/officeDocument/2006/relationships/customXml" Target="../ink/ink720.xml"/><Relationship Id="rId52" Type="http://schemas.openxmlformats.org/officeDocument/2006/relationships/customXml" Target="../ink/ink724.xml"/><Relationship Id="rId60" Type="http://schemas.openxmlformats.org/officeDocument/2006/relationships/customXml" Target="../ink/ink728.xml"/><Relationship Id="rId65" Type="http://schemas.openxmlformats.org/officeDocument/2006/relationships/image" Target="../media/image138.png"/><Relationship Id="rId73" Type="http://schemas.openxmlformats.org/officeDocument/2006/relationships/image" Target="../media/image142.png"/><Relationship Id="rId78" Type="http://schemas.openxmlformats.org/officeDocument/2006/relationships/customXml" Target="../ink/ink737.xml"/><Relationship Id="rId81" Type="http://schemas.openxmlformats.org/officeDocument/2006/relationships/image" Target="../media/image146.png"/><Relationship Id="rId86" Type="http://schemas.openxmlformats.org/officeDocument/2006/relationships/customXml" Target="../ink/ink741.xml"/><Relationship Id="rId94" Type="http://schemas.openxmlformats.org/officeDocument/2006/relationships/customXml" Target="../ink/ink745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4" Type="http://schemas.openxmlformats.org/officeDocument/2006/relationships/customXml" Target="../ink/ink700.xml"/><Relationship Id="rId9" Type="http://schemas.openxmlformats.org/officeDocument/2006/relationships/image" Target="../media/image11.png"/><Relationship Id="rId13" Type="http://schemas.openxmlformats.org/officeDocument/2006/relationships/image" Target="../media/image13.png"/><Relationship Id="rId18" Type="http://schemas.openxmlformats.org/officeDocument/2006/relationships/customXml" Target="../ink/ink707.xml"/><Relationship Id="rId39" Type="http://schemas.openxmlformats.org/officeDocument/2006/relationships/image" Target="../media/image26.png"/><Relationship Id="rId34" Type="http://schemas.openxmlformats.org/officeDocument/2006/relationships/customXml" Target="../ink/ink715.xml"/><Relationship Id="rId50" Type="http://schemas.openxmlformats.org/officeDocument/2006/relationships/customXml" Target="../ink/ink723.xml"/><Relationship Id="rId55" Type="http://schemas.openxmlformats.org/officeDocument/2006/relationships/image" Target="../media/image34.png"/><Relationship Id="rId76" Type="http://schemas.openxmlformats.org/officeDocument/2006/relationships/customXml" Target="../ink/ink736.xml"/><Relationship Id="rId97" Type="http://schemas.openxmlformats.org/officeDocument/2006/relationships/image" Target="../media/image154.png"/><Relationship Id="rId7" Type="http://schemas.openxmlformats.org/officeDocument/2006/relationships/image" Target="../media/image10.png"/><Relationship Id="rId71" Type="http://schemas.openxmlformats.org/officeDocument/2006/relationships/image" Target="../media/image141.png"/><Relationship Id="rId92" Type="http://schemas.openxmlformats.org/officeDocument/2006/relationships/customXml" Target="../ink/ink744.xml"/><Relationship Id="rId2" Type="http://schemas.openxmlformats.org/officeDocument/2006/relationships/customXml" Target="../ink/ink699.xml"/><Relationship Id="rId29" Type="http://schemas.openxmlformats.org/officeDocument/2006/relationships/image" Target="../media/image21.png"/><Relationship Id="rId24" Type="http://schemas.openxmlformats.org/officeDocument/2006/relationships/customXml" Target="../ink/ink710.xml"/><Relationship Id="rId40" Type="http://schemas.openxmlformats.org/officeDocument/2006/relationships/customXml" Target="../ink/ink718.xml"/><Relationship Id="rId45" Type="http://schemas.openxmlformats.org/officeDocument/2006/relationships/image" Target="../media/image29.png"/><Relationship Id="rId66" Type="http://schemas.openxmlformats.org/officeDocument/2006/relationships/customXml" Target="../ink/ink731.xml"/><Relationship Id="rId87" Type="http://schemas.openxmlformats.org/officeDocument/2006/relationships/image" Target="../media/image149.png"/><Relationship Id="rId61" Type="http://schemas.openxmlformats.org/officeDocument/2006/relationships/image" Target="../media/image136.png"/><Relationship Id="rId82" Type="http://schemas.openxmlformats.org/officeDocument/2006/relationships/customXml" Target="../ink/ink739.xml"/><Relationship Id="rId19" Type="http://schemas.openxmlformats.org/officeDocument/2006/relationships/image" Target="../media/image16.png"/><Relationship Id="rId14" Type="http://schemas.openxmlformats.org/officeDocument/2006/relationships/customXml" Target="../ink/ink705.xml"/><Relationship Id="rId30" Type="http://schemas.openxmlformats.org/officeDocument/2006/relationships/customXml" Target="../ink/ink713.xml"/><Relationship Id="rId35" Type="http://schemas.openxmlformats.org/officeDocument/2006/relationships/image" Target="../media/image24.png"/><Relationship Id="rId56" Type="http://schemas.openxmlformats.org/officeDocument/2006/relationships/customXml" Target="../ink/ink726.xml"/><Relationship Id="rId77" Type="http://schemas.openxmlformats.org/officeDocument/2006/relationships/image" Target="../media/image144.png"/><Relationship Id="rId100" Type="http://schemas.openxmlformats.org/officeDocument/2006/relationships/customXml" Target="../ink/ink748.xml"/><Relationship Id="rId8" Type="http://schemas.openxmlformats.org/officeDocument/2006/relationships/customXml" Target="../ink/ink702.xml"/><Relationship Id="rId51" Type="http://schemas.openxmlformats.org/officeDocument/2006/relationships/image" Target="../media/image32.png"/><Relationship Id="rId72" Type="http://schemas.openxmlformats.org/officeDocument/2006/relationships/customXml" Target="../ink/ink734.xml"/><Relationship Id="rId93" Type="http://schemas.openxmlformats.org/officeDocument/2006/relationships/image" Target="../media/image152.png"/><Relationship Id="rId98" Type="http://schemas.openxmlformats.org/officeDocument/2006/relationships/customXml" Target="../ink/ink74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5.png"/><Relationship Id="rId170" Type="http://schemas.openxmlformats.org/officeDocument/2006/relationships/customXml" Target="../ink/ink834.xml"/><Relationship Id="rId191" Type="http://schemas.openxmlformats.org/officeDocument/2006/relationships/image" Target="../media/image201.png"/><Relationship Id="rId205" Type="http://schemas.openxmlformats.org/officeDocument/2006/relationships/image" Target="../media/image208.png"/><Relationship Id="rId226" Type="http://schemas.openxmlformats.org/officeDocument/2006/relationships/customXml" Target="../ink/ink862.xml"/><Relationship Id="rId247" Type="http://schemas.openxmlformats.org/officeDocument/2006/relationships/image" Target="../media/image229.png"/><Relationship Id="rId107" Type="http://schemas.openxmlformats.org/officeDocument/2006/relationships/image" Target="../media/image159.png"/><Relationship Id="rId11" Type="http://schemas.openxmlformats.org/officeDocument/2006/relationships/image" Target="../media/image12.png"/><Relationship Id="rId32" Type="http://schemas.openxmlformats.org/officeDocument/2006/relationships/customXml" Target="../ink/ink765.xml"/><Relationship Id="rId53" Type="http://schemas.openxmlformats.org/officeDocument/2006/relationships/image" Target="../media/image33.png"/><Relationship Id="rId74" Type="http://schemas.openxmlformats.org/officeDocument/2006/relationships/customXml" Target="../ink/ink786.xml"/><Relationship Id="rId128" Type="http://schemas.openxmlformats.org/officeDocument/2006/relationships/customXml" Target="../ink/ink813.xml"/><Relationship Id="rId149" Type="http://schemas.openxmlformats.org/officeDocument/2006/relationships/image" Target="../media/image180.png"/><Relationship Id="rId5" Type="http://schemas.openxmlformats.org/officeDocument/2006/relationships/image" Target="../media/image9.png"/><Relationship Id="rId95" Type="http://schemas.openxmlformats.org/officeDocument/2006/relationships/image" Target="../media/image153.png"/><Relationship Id="rId160" Type="http://schemas.openxmlformats.org/officeDocument/2006/relationships/customXml" Target="../ink/ink829.xml"/><Relationship Id="rId181" Type="http://schemas.openxmlformats.org/officeDocument/2006/relationships/image" Target="../media/image196.png"/><Relationship Id="rId216" Type="http://schemas.openxmlformats.org/officeDocument/2006/relationships/customXml" Target="../ink/ink857.xml"/><Relationship Id="rId237" Type="http://schemas.openxmlformats.org/officeDocument/2006/relationships/image" Target="../media/image224.png"/><Relationship Id="rId258" Type="http://schemas.openxmlformats.org/officeDocument/2006/relationships/customXml" Target="../ink/ink878.xml"/><Relationship Id="rId22" Type="http://schemas.openxmlformats.org/officeDocument/2006/relationships/customXml" Target="../ink/ink760.xml"/><Relationship Id="rId43" Type="http://schemas.openxmlformats.org/officeDocument/2006/relationships/image" Target="../media/image28.png"/><Relationship Id="rId64" Type="http://schemas.openxmlformats.org/officeDocument/2006/relationships/customXml" Target="../ink/ink781.xml"/><Relationship Id="rId118" Type="http://schemas.openxmlformats.org/officeDocument/2006/relationships/customXml" Target="../ink/ink808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824.xml"/><Relationship Id="rId171" Type="http://schemas.openxmlformats.org/officeDocument/2006/relationships/image" Target="../media/image191.png"/><Relationship Id="rId192" Type="http://schemas.openxmlformats.org/officeDocument/2006/relationships/customXml" Target="../ink/ink845.xml"/><Relationship Id="rId206" Type="http://schemas.openxmlformats.org/officeDocument/2006/relationships/customXml" Target="../ink/ink852.xml"/><Relationship Id="rId227" Type="http://schemas.openxmlformats.org/officeDocument/2006/relationships/image" Target="../media/image219.png"/><Relationship Id="rId248" Type="http://schemas.openxmlformats.org/officeDocument/2006/relationships/customXml" Target="../ink/ink873.xml"/><Relationship Id="rId12" Type="http://schemas.openxmlformats.org/officeDocument/2006/relationships/customXml" Target="../ink/ink755.xml"/><Relationship Id="rId33" Type="http://schemas.openxmlformats.org/officeDocument/2006/relationships/image" Target="../media/image23.png"/><Relationship Id="rId108" Type="http://schemas.openxmlformats.org/officeDocument/2006/relationships/customXml" Target="../ink/ink803.xml"/><Relationship Id="rId129" Type="http://schemas.openxmlformats.org/officeDocument/2006/relationships/image" Target="../media/image170.png"/><Relationship Id="rId54" Type="http://schemas.openxmlformats.org/officeDocument/2006/relationships/customXml" Target="../ink/ink776.xml"/><Relationship Id="rId75" Type="http://schemas.openxmlformats.org/officeDocument/2006/relationships/image" Target="../media/image143.png"/><Relationship Id="rId96" Type="http://schemas.openxmlformats.org/officeDocument/2006/relationships/customXml" Target="../ink/ink797.xml"/><Relationship Id="rId140" Type="http://schemas.openxmlformats.org/officeDocument/2006/relationships/customXml" Target="../ink/ink819.xml"/><Relationship Id="rId161" Type="http://schemas.openxmlformats.org/officeDocument/2006/relationships/image" Target="../media/image186.png"/><Relationship Id="rId182" Type="http://schemas.openxmlformats.org/officeDocument/2006/relationships/customXml" Target="../ink/ink840.xml"/><Relationship Id="rId217" Type="http://schemas.openxmlformats.org/officeDocument/2006/relationships/image" Target="../media/image214.png"/><Relationship Id="rId6" Type="http://schemas.openxmlformats.org/officeDocument/2006/relationships/customXml" Target="../ink/ink752.xml"/><Relationship Id="rId238" Type="http://schemas.openxmlformats.org/officeDocument/2006/relationships/customXml" Target="../ink/ink868.xml"/><Relationship Id="rId259" Type="http://schemas.openxmlformats.org/officeDocument/2006/relationships/image" Target="../media/image23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44" Type="http://schemas.openxmlformats.org/officeDocument/2006/relationships/customXml" Target="../ink/ink771.xml"/><Relationship Id="rId65" Type="http://schemas.openxmlformats.org/officeDocument/2006/relationships/image" Target="../media/image138.png"/><Relationship Id="rId86" Type="http://schemas.openxmlformats.org/officeDocument/2006/relationships/customXml" Target="../ink/ink792.xml"/><Relationship Id="rId130" Type="http://schemas.openxmlformats.org/officeDocument/2006/relationships/customXml" Target="../ink/ink814.xml"/><Relationship Id="rId151" Type="http://schemas.openxmlformats.org/officeDocument/2006/relationships/image" Target="../media/image181.png"/><Relationship Id="rId172" Type="http://schemas.openxmlformats.org/officeDocument/2006/relationships/customXml" Target="../ink/ink835.xml"/><Relationship Id="rId193" Type="http://schemas.openxmlformats.org/officeDocument/2006/relationships/image" Target="../media/image202.png"/><Relationship Id="rId207" Type="http://schemas.openxmlformats.org/officeDocument/2006/relationships/image" Target="../media/image209.png"/><Relationship Id="rId228" Type="http://schemas.openxmlformats.org/officeDocument/2006/relationships/customXml" Target="../ink/ink863.xml"/><Relationship Id="rId249" Type="http://schemas.openxmlformats.org/officeDocument/2006/relationships/image" Target="../media/image230.png"/><Relationship Id="rId13" Type="http://schemas.openxmlformats.org/officeDocument/2006/relationships/image" Target="../media/image13.png"/><Relationship Id="rId109" Type="http://schemas.openxmlformats.org/officeDocument/2006/relationships/image" Target="../media/image160.png"/><Relationship Id="rId260" Type="http://schemas.openxmlformats.org/officeDocument/2006/relationships/customXml" Target="../ink/ink879.xml"/><Relationship Id="rId34" Type="http://schemas.openxmlformats.org/officeDocument/2006/relationships/customXml" Target="../ink/ink766.xml"/><Relationship Id="rId55" Type="http://schemas.openxmlformats.org/officeDocument/2006/relationships/image" Target="../media/image34.png"/><Relationship Id="rId76" Type="http://schemas.openxmlformats.org/officeDocument/2006/relationships/customXml" Target="../ink/ink787.xml"/><Relationship Id="rId97" Type="http://schemas.openxmlformats.org/officeDocument/2006/relationships/image" Target="../media/image154.png"/><Relationship Id="rId120" Type="http://schemas.openxmlformats.org/officeDocument/2006/relationships/customXml" Target="../ink/ink809.xml"/><Relationship Id="rId141" Type="http://schemas.openxmlformats.org/officeDocument/2006/relationships/image" Target="../media/image176.png"/><Relationship Id="rId7" Type="http://schemas.openxmlformats.org/officeDocument/2006/relationships/image" Target="../media/image10.png"/><Relationship Id="rId162" Type="http://schemas.openxmlformats.org/officeDocument/2006/relationships/customXml" Target="../ink/ink830.xml"/><Relationship Id="rId183" Type="http://schemas.openxmlformats.org/officeDocument/2006/relationships/image" Target="../media/image197.png"/><Relationship Id="rId218" Type="http://schemas.openxmlformats.org/officeDocument/2006/relationships/customXml" Target="../ink/ink858.xml"/><Relationship Id="rId239" Type="http://schemas.openxmlformats.org/officeDocument/2006/relationships/image" Target="../media/image225.png"/><Relationship Id="rId250" Type="http://schemas.openxmlformats.org/officeDocument/2006/relationships/customXml" Target="../ink/ink874.xml"/><Relationship Id="rId24" Type="http://schemas.openxmlformats.org/officeDocument/2006/relationships/customXml" Target="../ink/ink761.xml"/><Relationship Id="rId45" Type="http://schemas.openxmlformats.org/officeDocument/2006/relationships/image" Target="../media/image29.png"/><Relationship Id="rId66" Type="http://schemas.openxmlformats.org/officeDocument/2006/relationships/customXml" Target="../ink/ink782.xml"/><Relationship Id="rId87" Type="http://schemas.openxmlformats.org/officeDocument/2006/relationships/image" Target="../media/image149.png"/><Relationship Id="rId110" Type="http://schemas.openxmlformats.org/officeDocument/2006/relationships/customXml" Target="../ink/ink804.xml"/><Relationship Id="rId131" Type="http://schemas.openxmlformats.org/officeDocument/2006/relationships/image" Target="../media/image171.png"/><Relationship Id="rId152" Type="http://schemas.openxmlformats.org/officeDocument/2006/relationships/customXml" Target="../ink/ink825.xml"/><Relationship Id="rId173" Type="http://schemas.openxmlformats.org/officeDocument/2006/relationships/image" Target="../media/image192.png"/><Relationship Id="rId194" Type="http://schemas.openxmlformats.org/officeDocument/2006/relationships/customXml" Target="../ink/ink846.xml"/><Relationship Id="rId208" Type="http://schemas.openxmlformats.org/officeDocument/2006/relationships/customXml" Target="../ink/ink853.xml"/><Relationship Id="rId229" Type="http://schemas.openxmlformats.org/officeDocument/2006/relationships/image" Target="../media/image220.png"/><Relationship Id="rId240" Type="http://schemas.openxmlformats.org/officeDocument/2006/relationships/customXml" Target="../ink/ink869.xml"/><Relationship Id="rId261" Type="http://schemas.openxmlformats.org/officeDocument/2006/relationships/image" Target="../media/image236.png"/><Relationship Id="rId14" Type="http://schemas.openxmlformats.org/officeDocument/2006/relationships/customXml" Target="../ink/ink756.xml"/><Relationship Id="rId35" Type="http://schemas.openxmlformats.org/officeDocument/2006/relationships/image" Target="../media/image24.png"/><Relationship Id="rId56" Type="http://schemas.openxmlformats.org/officeDocument/2006/relationships/customXml" Target="../ink/ink777.xml"/><Relationship Id="rId77" Type="http://schemas.openxmlformats.org/officeDocument/2006/relationships/image" Target="../media/image144.png"/><Relationship Id="rId100" Type="http://schemas.openxmlformats.org/officeDocument/2006/relationships/customXml" Target="../ink/ink799.xml"/><Relationship Id="rId8" Type="http://schemas.openxmlformats.org/officeDocument/2006/relationships/customXml" Target="../ink/ink753.xml"/><Relationship Id="rId98" Type="http://schemas.openxmlformats.org/officeDocument/2006/relationships/customXml" Target="../ink/ink798.xml"/><Relationship Id="rId121" Type="http://schemas.openxmlformats.org/officeDocument/2006/relationships/image" Target="../media/image166.png"/><Relationship Id="rId142" Type="http://schemas.openxmlformats.org/officeDocument/2006/relationships/customXml" Target="../ink/ink820.xml"/><Relationship Id="rId163" Type="http://schemas.openxmlformats.org/officeDocument/2006/relationships/image" Target="../media/image187.png"/><Relationship Id="rId184" Type="http://schemas.openxmlformats.org/officeDocument/2006/relationships/customXml" Target="../ink/ink841.xml"/><Relationship Id="rId219" Type="http://schemas.openxmlformats.org/officeDocument/2006/relationships/image" Target="../media/image215.png"/><Relationship Id="rId230" Type="http://schemas.openxmlformats.org/officeDocument/2006/relationships/customXml" Target="../ink/ink864.xml"/><Relationship Id="rId251" Type="http://schemas.openxmlformats.org/officeDocument/2006/relationships/image" Target="../media/image231.png"/><Relationship Id="rId25" Type="http://schemas.openxmlformats.org/officeDocument/2006/relationships/image" Target="../media/image19.png"/><Relationship Id="rId46" Type="http://schemas.openxmlformats.org/officeDocument/2006/relationships/customXml" Target="../ink/ink772.xml"/><Relationship Id="rId67" Type="http://schemas.openxmlformats.org/officeDocument/2006/relationships/image" Target="../media/image139.png"/><Relationship Id="rId88" Type="http://schemas.openxmlformats.org/officeDocument/2006/relationships/customXml" Target="../ink/ink793.xml"/><Relationship Id="rId111" Type="http://schemas.openxmlformats.org/officeDocument/2006/relationships/image" Target="../media/image161.png"/><Relationship Id="rId132" Type="http://schemas.openxmlformats.org/officeDocument/2006/relationships/customXml" Target="../ink/ink815.xml"/><Relationship Id="rId153" Type="http://schemas.openxmlformats.org/officeDocument/2006/relationships/image" Target="../media/image182.png"/><Relationship Id="rId174" Type="http://schemas.openxmlformats.org/officeDocument/2006/relationships/customXml" Target="../ink/ink836.xml"/><Relationship Id="rId195" Type="http://schemas.openxmlformats.org/officeDocument/2006/relationships/image" Target="../media/image203.png"/><Relationship Id="rId209" Type="http://schemas.openxmlformats.org/officeDocument/2006/relationships/image" Target="../media/image210.png"/><Relationship Id="rId220" Type="http://schemas.openxmlformats.org/officeDocument/2006/relationships/customXml" Target="../ink/ink859.xml"/><Relationship Id="rId241" Type="http://schemas.openxmlformats.org/officeDocument/2006/relationships/image" Target="../media/image226.png"/><Relationship Id="rId15" Type="http://schemas.openxmlformats.org/officeDocument/2006/relationships/image" Target="../media/image14.png"/><Relationship Id="rId36" Type="http://schemas.openxmlformats.org/officeDocument/2006/relationships/customXml" Target="../ink/ink767.xml"/><Relationship Id="rId57" Type="http://schemas.openxmlformats.org/officeDocument/2006/relationships/image" Target="../media/image35.png"/><Relationship Id="rId262" Type="http://schemas.openxmlformats.org/officeDocument/2006/relationships/customXml" Target="../ink/ink880.xml"/><Relationship Id="rId78" Type="http://schemas.openxmlformats.org/officeDocument/2006/relationships/customXml" Target="../ink/ink78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810.xml"/><Relationship Id="rId143" Type="http://schemas.openxmlformats.org/officeDocument/2006/relationships/image" Target="../media/image177.png"/><Relationship Id="rId164" Type="http://schemas.openxmlformats.org/officeDocument/2006/relationships/customXml" Target="../ink/ink831.xml"/><Relationship Id="rId185" Type="http://schemas.openxmlformats.org/officeDocument/2006/relationships/image" Target="../media/image198.png"/><Relationship Id="rId9" Type="http://schemas.openxmlformats.org/officeDocument/2006/relationships/image" Target="../media/image11.png"/><Relationship Id="rId210" Type="http://schemas.openxmlformats.org/officeDocument/2006/relationships/customXml" Target="../ink/ink854.xml"/><Relationship Id="rId26" Type="http://schemas.openxmlformats.org/officeDocument/2006/relationships/customXml" Target="../ink/ink762.xml"/><Relationship Id="rId231" Type="http://schemas.openxmlformats.org/officeDocument/2006/relationships/image" Target="../media/image221.png"/><Relationship Id="rId252" Type="http://schemas.openxmlformats.org/officeDocument/2006/relationships/customXml" Target="../ink/ink875.xml"/><Relationship Id="rId47" Type="http://schemas.openxmlformats.org/officeDocument/2006/relationships/image" Target="../media/image30.png"/><Relationship Id="rId68" Type="http://schemas.openxmlformats.org/officeDocument/2006/relationships/customXml" Target="../ink/ink783.xml"/><Relationship Id="rId89" Type="http://schemas.openxmlformats.org/officeDocument/2006/relationships/image" Target="../media/image150.png"/><Relationship Id="rId112" Type="http://schemas.openxmlformats.org/officeDocument/2006/relationships/customXml" Target="../ink/ink805.xml"/><Relationship Id="rId133" Type="http://schemas.openxmlformats.org/officeDocument/2006/relationships/image" Target="../media/image172.png"/><Relationship Id="rId154" Type="http://schemas.openxmlformats.org/officeDocument/2006/relationships/customXml" Target="../ink/ink826.xml"/><Relationship Id="rId175" Type="http://schemas.openxmlformats.org/officeDocument/2006/relationships/image" Target="../media/image193.png"/><Relationship Id="rId196" Type="http://schemas.openxmlformats.org/officeDocument/2006/relationships/customXml" Target="../ink/ink847.xml"/><Relationship Id="rId200" Type="http://schemas.openxmlformats.org/officeDocument/2006/relationships/customXml" Target="../ink/ink849.xml"/><Relationship Id="rId16" Type="http://schemas.openxmlformats.org/officeDocument/2006/relationships/customXml" Target="../ink/ink757.xml"/><Relationship Id="rId221" Type="http://schemas.openxmlformats.org/officeDocument/2006/relationships/image" Target="../media/image216.png"/><Relationship Id="rId242" Type="http://schemas.openxmlformats.org/officeDocument/2006/relationships/customXml" Target="../ink/ink870.xml"/><Relationship Id="rId263" Type="http://schemas.openxmlformats.org/officeDocument/2006/relationships/image" Target="../media/image237.png"/><Relationship Id="rId37" Type="http://schemas.openxmlformats.org/officeDocument/2006/relationships/image" Target="../media/image25.png"/><Relationship Id="rId58" Type="http://schemas.openxmlformats.org/officeDocument/2006/relationships/customXml" Target="../ink/ink778.xml"/><Relationship Id="rId79" Type="http://schemas.openxmlformats.org/officeDocument/2006/relationships/image" Target="../media/image145.png"/><Relationship Id="rId102" Type="http://schemas.openxmlformats.org/officeDocument/2006/relationships/customXml" Target="../ink/ink800.xml"/><Relationship Id="rId123" Type="http://schemas.openxmlformats.org/officeDocument/2006/relationships/image" Target="../media/image167.png"/><Relationship Id="rId144" Type="http://schemas.openxmlformats.org/officeDocument/2006/relationships/customXml" Target="../ink/ink821.xml"/><Relationship Id="rId90" Type="http://schemas.openxmlformats.org/officeDocument/2006/relationships/customXml" Target="../ink/ink794.xml"/><Relationship Id="rId165" Type="http://schemas.openxmlformats.org/officeDocument/2006/relationships/image" Target="../media/image188.png"/><Relationship Id="rId186" Type="http://schemas.openxmlformats.org/officeDocument/2006/relationships/customXml" Target="../ink/ink842.xml"/><Relationship Id="rId211" Type="http://schemas.openxmlformats.org/officeDocument/2006/relationships/image" Target="../media/image211.png"/><Relationship Id="rId232" Type="http://schemas.openxmlformats.org/officeDocument/2006/relationships/customXml" Target="../ink/ink865.xml"/><Relationship Id="rId253" Type="http://schemas.openxmlformats.org/officeDocument/2006/relationships/image" Target="../media/image232.png"/><Relationship Id="rId27" Type="http://schemas.openxmlformats.org/officeDocument/2006/relationships/image" Target="../media/image20.png"/><Relationship Id="rId48" Type="http://schemas.openxmlformats.org/officeDocument/2006/relationships/customXml" Target="../ink/ink773.xml"/><Relationship Id="rId69" Type="http://schemas.openxmlformats.org/officeDocument/2006/relationships/image" Target="../media/image140.png"/><Relationship Id="rId113" Type="http://schemas.openxmlformats.org/officeDocument/2006/relationships/image" Target="../media/image162.png"/><Relationship Id="rId134" Type="http://schemas.openxmlformats.org/officeDocument/2006/relationships/customXml" Target="../ink/ink816.xml"/><Relationship Id="rId80" Type="http://schemas.openxmlformats.org/officeDocument/2006/relationships/customXml" Target="../ink/ink789.xml"/><Relationship Id="rId155" Type="http://schemas.openxmlformats.org/officeDocument/2006/relationships/image" Target="../media/image183.png"/><Relationship Id="rId176" Type="http://schemas.openxmlformats.org/officeDocument/2006/relationships/customXml" Target="../ink/ink837.xml"/><Relationship Id="rId197" Type="http://schemas.openxmlformats.org/officeDocument/2006/relationships/image" Target="../media/image204.png"/><Relationship Id="rId201" Type="http://schemas.openxmlformats.org/officeDocument/2006/relationships/image" Target="../media/image206.png"/><Relationship Id="rId222" Type="http://schemas.openxmlformats.org/officeDocument/2006/relationships/customXml" Target="../ink/ink860.xml"/><Relationship Id="rId243" Type="http://schemas.openxmlformats.org/officeDocument/2006/relationships/image" Target="../media/image227.png"/><Relationship Id="rId17" Type="http://schemas.openxmlformats.org/officeDocument/2006/relationships/image" Target="../media/image15.png"/><Relationship Id="rId38" Type="http://schemas.openxmlformats.org/officeDocument/2006/relationships/customXml" Target="../ink/ink76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811.xml"/><Relationship Id="rId70" Type="http://schemas.openxmlformats.org/officeDocument/2006/relationships/customXml" Target="../ink/ink784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832.xml"/><Relationship Id="rId187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55.xml"/><Relationship Id="rId233" Type="http://schemas.openxmlformats.org/officeDocument/2006/relationships/image" Target="../media/image222.png"/><Relationship Id="rId254" Type="http://schemas.openxmlformats.org/officeDocument/2006/relationships/customXml" Target="../ink/ink876.xml"/><Relationship Id="rId28" Type="http://schemas.openxmlformats.org/officeDocument/2006/relationships/customXml" Target="../ink/ink763.xml"/><Relationship Id="rId49" Type="http://schemas.openxmlformats.org/officeDocument/2006/relationships/image" Target="../media/image31.png"/><Relationship Id="rId114" Type="http://schemas.openxmlformats.org/officeDocument/2006/relationships/customXml" Target="../ink/ink806.xml"/><Relationship Id="rId60" Type="http://schemas.openxmlformats.org/officeDocument/2006/relationships/customXml" Target="../ink/ink779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827.xml"/><Relationship Id="rId177" Type="http://schemas.openxmlformats.org/officeDocument/2006/relationships/image" Target="../media/image194.png"/><Relationship Id="rId198" Type="http://schemas.openxmlformats.org/officeDocument/2006/relationships/customXml" Target="../ink/ink848.xml"/><Relationship Id="rId202" Type="http://schemas.openxmlformats.org/officeDocument/2006/relationships/customXml" Target="../ink/ink850.xml"/><Relationship Id="rId223" Type="http://schemas.openxmlformats.org/officeDocument/2006/relationships/image" Target="../media/image217.png"/><Relationship Id="rId244" Type="http://schemas.openxmlformats.org/officeDocument/2006/relationships/customXml" Target="../ink/ink871.xml"/><Relationship Id="rId18" Type="http://schemas.openxmlformats.org/officeDocument/2006/relationships/customXml" Target="../ink/ink758.xml"/><Relationship Id="rId39" Type="http://schemas.openxmlformats.org/officeDocument/2006/relationships/image" Target="../media/image26.png"/><Relationship Id="rId50" Type="http://schemas.openxmlformats.org/officeDocument/2006/relationships/customXml" Target="../ink/ink774.xml"/><Relationship Id="rId104" Type="http://schemas.openxmlformats.org/officeDocument/2006/relationships/customXml" Target="../ink/ink801.xml"/><Relationship Id="rId125" Type="http://schemas.openxmlformats.org/officeDocument/2006/relationships/image" Target="../media/image168.png"/><Relationship Id="rId146" Type="http://schemas.openxmlformats.org/officeDocument/2006/relationships/customXml" Target="../ink/ink822.xml"/><Relationship Id="rId167" Type="http://schemas.openxmlformats.org/officeDocument/2006/relationships/image" Target="../media/image189.png"/><Relationship Id="rId188" Type="http://schemas.openxmlformats.org/officeDocument/2006/relationships/customXml" Target="../ink/ink843.xml"/><Relationship Id="rId71" Type="http://schemas.openxmlformats.org/officeDocument/2006/relationships/image" Target="../media/image141.png"/><Relationship Id="rId92" Type="http://schemas.openxmlformats.org/officeDocument/2006/relationships/customXml" Target="../ink/ink795.xml"/><Relationship Id="rId213" Type="http://schemas.openxmlformats.org/officeDocument/2006/relationships/image" Target="../media/image212.png"/><Relationship Id="rId234" Type="http://schemas.openxmlformats.org/officeDocument/2006/relationships/customXml" Target="../ink/ink866.xml"/><Relationship Id="rId2" Type="http://schemas.openxmlformats.org/officeDocument/2006/relationships/customXml" Target="../ink/ink750.xml"/><Relationship Id="rId29" Type="http://schemas.openxmlformats.org/officeDocument/2006/relationships/image" Target="../media/image21.png"/><Relationship Id="rId255" Type="http://schemas.openxmlformats.org/officeDocument/2006/relationships/image" Target="../media/image233.png"/><Relationship Id="rId40" Type="http://schemas.openxmlformats.org/officeDocument/2006/relationships/customXml" Target="../ink/ink769.xml"/><Relationship Id="rId115" Type="http://schemas.openxmlformats.org/officeDocument/2006/relationships/image" Target="../media/image163.png"/><Relationship Id="rId136" Type="http://schemas.openxmlformats.org/officeDocument/2006/relationships/customXml" Target="../ink/ink817.xml"/><Relationship Id="rId157" Type="http://schemas.openxmlformats.org/officeDocument/2006/relationships/image" Target="../media/image184.png"/><Relationship Id="rId178" Type="http://schemas.openxmlformats.org/officeDocument/2006/relationships/customXml" Target="../ink/ink838.xml"/><Relationship Id="rId61" Type="http://schemas.openxmlformats.org/officeDocument/2006/relationships/image" Target="../media/image136.png"/><Relationship Id="rId82" Type="http://schemas.openxmlformats.org/officeDocument/2006/relationships/customXml" Target="../ink/ink790.xml"/><Relationship Id="rId199" Type="http://schemas.openxmlformats.org/officeDocument/2006/relationships/image" Target="../media/image205.png"/><Relationship Id="rId203" Type="http://schemas.openxmlformats.org/officeDocument/2006/relationships/image" Target="../media/image207.png"/><Relationship Id="rId19" Type="http://schemas.openxmlformats.org/officeDocument/2006/relationships/image" Target="../media/image16.png"/><Relationship Id="rId224" Type="http://schemas.openxmlformats.org/officeDocument/2006/relationships/customXml" Target="../ink/ink861.xml"/><Relationship Id="rId245" Type="http://schemas.openxmlformats.org/officeDocument/2006/relationships/image" Target="../media/image228.png"/><Relationship Id="rId30" Type="http://schemas.openxmlformats.org/officeDocument/2006/relationships/customXml" Target="../ink/ink764.xml"/><Relationship Id="rId105" Type="http://schemas.openxmlformats.org/officeDocument/2006/relationships/image" Target="../media/image158.png"/><Relationship Id="rId126" Type="http://schemas.openxmlformats.org/officeDocument/2006/relationships/customXml" Target="../ink/ink812.xml"/><Relationship Id="rId147" Type="http://schemas.openxmlformats.org/officeDocument/2006/relationships/image" Target="../media/image179.png"/><Relationship Id="rId168" Type="http://schemas.openxmlformats.org/officeDocument/2006/relationships/customXml" Target="../ink/ink833.xml"/><Relationship Id="rId51" Type="http://schemas.openxmlformats.org/officeDocument/2006/relationships/image" Target="../media/image32.png"/><Relationship Id="rId72" Type="http://schemas.openxmlformats.org/officeDocument/2006/relationships/customXml" Target="../ink/ink785.xml"/><Relationship Id="rId93" Type="http://schemas.openxmlformats.org/officeDocument/2006/relationships/image" Target="../media/image152.png"/><Relationship Id="rId189" Type="http://schemas.openxmlformats.org/officeDocument/2006/relationships/image" Target="../media/image200.png"/><Relationship Id="rId3" Type="http://schemas.openxmlformats.org/officeDocument/2006/relationships/image" Target="../media/image8.png"/><Relationship Id="rId214" Type="http://schemas.openxmlformats.org/officeDocument/2006/relationships/customXml" Target="../ink/ink856.xml"/><Relationship Id="rId235" Type="http://schemas.openxmlformats.org/officeDocument/2006/relationships/image" Target="../media/image223.png"/><Relationship Id="rId256" Type="http://schemas.openxmlformats.org/officeDocument/2006/relationships/customXml" Target="../ink/ink877.xml"/><Relationship Id="rId116" Type="http://schemas.openxmlformats.org/officeDocument/2006/relationships/customXml" Target="../ink/ink807.xml"/><Relationship Id="rId137" Type="http://schemas.openxmlformats.org/officeDocument/2006/relationships/image" Target="../media/image174.png"/><Relationship Id="rId158" Type="http://schemas.openxmlformats.org/officeDocument/2006/relationships/customXml" Target="../ink/ink828.xml"/><Relationship Id="rId20" Type="http://schemas.openxmlformats.org/officeDocument/2006/relationships/customXml" Target="../ink/ink759.xml"/><Relationship Id="rId41" Type="http://schemas.openxmlformats.org/officeDocument/2006/relationships/image" Target="../media/image27.png"/><Relationship Id="rId62" Type="http://schemas.openxmlformats.org/officeDocument/2006/relationships/customXml" Target="../ink/ink780.xml"/><Relationship Id="rId83" Type="http://schemas.openxmlformats.org/officeDocument/2006/relationships/image" Target="../media/image147.png"/><Relationship Id="rId179" Type="http://schemas.openxmlformats.org/officeDocument/2006/relationships/image" Target="../media/image195.png"/><Relationship Id="rId190" Type="http://schemas.openxmlformats.org/officeDocument/2006/relationships/customXml" Target="../ink/ink844.xml"/><Relationship Id="rId204" Type="http://schemas.openxmlformats.org/officeDocument/2006/relationships/customXml" Target="../ink/ink851.xml"/><Relationship Id="rId225" Type="http://schemas.openxmlformats.org/officeDocument/2006/relationships/image" Target="../media/image218.png"/><Relationship Id="rId246" Type="http://schemas.openxmlformats.org/officeDocument/2006/relationships/customXml" Target="../ink/ink872.xml"/><Relationship Id="rId106" Type="http://schemas.openxmlformats.org/officeDocument/2006/relationships/customXml" Target="../ink/ink802.xml"/><Relationship Id="rId127" Type="http://schemas.openxmlformats.org/officeDocument/2006/relationships/image" Target="../media/image169.png"/><Relationship Id="rId10" Type="http://schemas.openxmlformats.org/officeDocument/2006/relationships/customXml" Target="../ink/ink754.xml"/><Relationship Id="rId31" Type="http://schemas.openxmlformats.org/officeDocument/2006/relationships/image" Target="../media/image22.png"/><Relationship Id="rId52" Type="http://schemas.openxmlformats.org/officeDocument/2006/relationships/customXml" Target="../ink/ink775.xml"/><Relationship Id="rId73" Type="http://schemas.openxmlformats.org/officeDocument/2006/relationships/image" Target="../media/image142.png"/><Relationship Id="rId94" Type="http://schemas.openxmlformats.org/officeDocument/2006/relationships/customXml" Target="../ink/ink796.xml"/><Relationship Id="rId148" Type="http://schemas.openxmlformats.org/officeDocument/2006/relationships/customXml" Target="../ink/ink823.xml"/><Relationship Id="rId169" Type="http://schemas.openxmlformats.org/officeDocument/2006/relationships/image" Target="../media/image190.png"/><Relationship Id="rId4" Type="http://schemas.openxmlformats.org/officeDocument/2006/relationships/customXml" Target="../ink/ink751.xml"/><Relationship Id="rId180" Type="http://schemas.openxmlformats.org/officeDocument/2006/relationships/customXml" Target="../ink/ink839.xml"/><Relationship Id="rId215" Type="http://schemas.openxmlformats.org/officeDocument/2006/relationships/image" Target="../media/image213.png"/><Relationship Id="rId236" Type="http://schemas.openxmlformats.org/officeDocument/2006/relationships/customXml" Target="../ink/ink867.xml"/><Relationship Id="rId257" Type="http://schemas.openxmlformats.org/officeDocument/2006/relationships/image" Target="../media/image234.png"/><Relationship Id="rId42" Type="http://schemas.openxmlformats.org/officeDocument/2006/relationships/customXml" Target="../ink/ink770.xml"/><Relationship Id="rId84" Type="http://schemas.openxmlformats.org/officeDocument/2006/relationships/customXml" Target="../ink/ink791.xml"/><Relationship Id="rId138" Type="http://schemas.openxmlformats.org/officeDocument/2006/relationships/customXml" Target="../ink/ink81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3.png"/><Relationship Id="rId170" Type="http://schemas.openxmlformats.org/officeDocument/2006/relationships/customXml" Target="../ink/ink965.xml"/><Relationship Id="rId226" Type="http://schemas.openxmlformats.org/officeDocument/2006/relationships/customXml" Target="../ink/ink993.xml"/><Relationship Id="rId107" Type="http://schemas.openxmlformats.org/officeDocument/2006/relationships/image" Target="../media/image162.png"/><Relationship Id="rId11" Type="http://schemas.openxmlformats.org/officeDocument/2006/relationships/image" Target="../media/image12.png"/><Relationship Id="rId32" Type="http://schemas.openxmlformats.org/officeDocument/2006/relationships/customXml" Target="../ink/ink896.xml"/><Relationship Id="rId53" Type="http://schemas.openxmlformats.org/officeDocument/2006/relationships/image" Target="../media/image33.png"/><Relationship Id="rId74" Type="http://schemas.openxmlformats.org/officeDocument/2006/relationships/customXml" Target="../ink/ink917.xml"/><Relationship Id="rId128" Type="http://schemas.openxmlformats.org/officeDocument/2006/relationships/customXml" Target="../ink/ink944.xml"/><Relationship Id="rId149" Type="http://schemas.openxmlformats.org/officeDocument/2006/relationships/image" Target="../media/image178.png"/><Relationship Id="rId5" Type="http://schemas.openxmlformats.org/officeDocument/2006/relationships/image" Target="../media/image9.png"/><Relationship Id="rId95" Type="http://schemas.openxmlformats.org/officeDocument/2006/relationships/image" Target="../media/image153.png"/><Relationship Id="rId160" Type="http://schemas.openxmlformats.org/officeDocument/2006/relationships/customXml" Target="../ink/ink960.xml"/><Relationship Id="rId181" Type="http://schemas.openxmlformats.org/officeDocument/2006/relationships/image" Target="../media/image194.png"/><Relationship Id="rId216" Type="http://schemas.openxmlformats.org/officeDocument/2006/relationships/customXml" Target="../ink/ink988.xml"/><Relationship Id="rId237" Type="http://schemas.openxmlformats.org/officeDocument/2006/relationships/image" Target="../media/image222.png"/><Relationship Id="rId258" Type="http://schemas.openxmlformats.org/officeDocument/2006/relationships/customXml" Target="../ink/ink1009.xml"/><Relationship Id="rId22" Type="http://schemas.openxmlformats.org/officeDocument/2006/relationships/customXml" Target="../ink/ink891.xml"/><Relationship Id="rId43" Type="http://schemas.openxmlformats.org/officeDocument/2006/relationships/image" Target="../media/image28.png"/><Relationship Id="rId64" Type="http://schemas.openxmlformats.org/officeDocument/2006/relationships/customXml" Target="../ink/ink912.xml"/><Relationship Id="rId118" Type="http://schemas.openxmlformats.org/officeDocument/2006/relationships/customXml" Target="../ink/ink939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955.xml"/><Relationship Id="rId171" Type="http://schemas.openxmlformats.org/officeDocument/2006/relationships/image" Target="../media/image189.png"/><Relationship Id="rId192" Type="http://schemas.openxmlformats.org/officeDocument/2006/relationships/customXml" Target="../ink/ink976.xml"/><Relationship Id="rId206" Type="http://schemas.openxmlformats.org/officeDocument/2006/relationships/customXml" Target="../ink/ink983.xml"/><Relationship Id="rId227" Type="http://schemas.openxmlformats.org/officeDocument/2006/relationships/image" Target="../media/image217.png"/><Relationship Id="rId248" Type="http://schemas.openxmlformats.org/officeDocument/2006/relationships/customXml" Target="../ink/ink1004.xml"/><Relationship Id="rId12" Type="http://schemas.openxmlformats.org/officeDocument/2006/relationships/customXml" Target="../ink/ink886.xml"/><Relationship Id="rId33" Type="http://schemas.openxmlformats.org/officeDocument/2006/relationships/image" Target="../media/image23.png"/><Relationship Id="rId108" Type="http://schemas.openxmlformats.org/officeDocument/2006/relationships/customXml" Target="../ink/ink934.xml"/><Relationship Id="rId129" Type="http://schemas.openxmlformats.org/officeDocument/2006/relationships/image" Target="../media/image168.png"/><Relationship Id="rId54" Type="http://schemas.openxmlformats.org/officeDocument/2006/relationships/customXml" Target="../ink/ink907.xml"/><Relationship Id="rId75" Type="http://schemas.openxmlformats.org/officeDocument/2006/relationships/image" Target="../media/image143.png"/><Relationship Id="rId96" Type="http://schemas.openxmlformats.org/officeDocument/2006/relationships/customXml" Target="../ink/ink928.xml"/><Relationship Id="rId140" Type="http://schemas.openxmlformats.org/officeDocument/2006/relationships/customXml" Target="../ink/ink950.xml"/><Relationship Id="rId161" Type="http://schemas.openxmlformats.org/officeDocument/2006/relationships/image" Target="../media/image184.png"/><Relationship Id="rId182" Type="http://schemas.openxmlformats.org/officeDocument/2006/relationships/customXml" Target="../ink/ink971.xml"/><Relationship Id="rId217" Type="http://schemas.openxmlformats.org/officeDocument/2006/relationships/image" Target="../media/image212.png"/><Relationship Id="rId6" Type="http://schemas.openxmlformats.org/officeDocument/2006/relationships/customXml" Target="../ink/ink883.xml"/><Relationship Id="rId238" Type="http://schemas.openxmlformats.org/officeDocument/2006/relationships/customXml" Target="../ink/ink999.xml"/><Relationship Id="rId259" Type="http://schemas.openxmlformats.org/officeDocument/2006/relationships/image" Target="../media/image233.png"/><Relationship Id="rId23" Type="http://schemas.openxmlformats.org/officeDocument/2006/relationships/image" Target="../media/image18.png"/><Relationship Id="rId119" Type="http://schemas.openxmlformats.org/officeDocument/2006/relationships/image" Target="../media/image242.png"/><Relationship Id="rId44" Type="http://schemas.openxmlformats.org/officeDocument/2006/relationships/customXml" Target="../ink/ink902.xml"/><Relationship Id="rId65" Type="http://schemas.openxmlformats.org/officeDocument/2006/relationships/image" Target="../media/image138.png"/><Relationship Id="rId86" Type="http://schemas.openxmlformats.org/officeDocument/2006/relationships/customXml" Target="../ink/ink923.xml"/><Relationship Id="rId130" Type="http://schemas.openxmlformats.org/officeDocument/2006/relationships/customXml" Target="../ink/ink945.xml"/><Relationship Id="rId151" Type="http://schemas.openxmlformats.org/officeDocument/2006/relationships/image" Target="../media/image179.png"/><Relationship Id="rId172" Type="http://schemas.openxmlformats.org/officeDocument/2006/relationships/customXml" Target="../ink/ink966.xml"/><Relationship Id="rId193" Type="http://schemas.openxmlformats.org/officeDocument/2006/relationships/image" Target="../media/image200.png"/><Relationship Id="rId207" Type="http://schemas.openxmlformats.org/officeDocument/2006/relationships/image" Target="../media/image207.png"/><Relationship Id="rId228" Type="http://schemas.openxmlformats.org/officeDocument/2006/relationships/customXml" Target="../ink/ink994.xml"/><Relationship Id="rId249" Type="http://schemas.openxmlformats.org/officeDocument/2006/relationships/image" Target="../media/image228.png"/><Relationship Id="rId13" Type="http://schemas.openxmlformats.org/officeDocument/2006/relationships/image" Target="../media/image13.png"/><Relationship Id="rId109" Type="http://schemas.openxmlformats.org/officeDocument/2006/relationships/image" Target="../media/image163.png"/><Relationship Id="rId260" Type="http://schemas.openxmlformats.org/officeDocument/2006/relationships/customXml" Target="../ink/ink1010.xml"/><Relationship Id="rId34" Type="http://schemas.openxmlformats.org/officeDocument/2006/relationships/customXml" Target="../ink/ink897.xml"/><Relationship Id="rId55" Type="http://schemas.openxmlformats.org/officeDocument/2006/relationships/image" Target="../media/image34.png"/><Relationship Id="rId76" Type="http://schemas.openxmlformats.org/officeDocument/2006/relationships/customXml" Target="../ink/ink918.xml"/><Relationship Id="rId97" Type="http://schemas.openxmlformats.org/officeDocument/2006/relationships/image" Target="../media/image154.png"/><Relationship Id="rId120" Type="http://schemas.openxmlformats.org/officeDocument/2006/relationships/customXml" Target="../ink/ink940.xml"/><Relationship Id="rId141" Type="http://schemas.openxmlformats.org/officeDocument/2006/relationships/image" Target="../media/image174.png"/><Relationship Id="rId7" Type="http://schemas.openxmlformats.org/officeDocument/2006/relationships/image" Target="../media/image10.png"/><Relationship Id="rId162" Type="http://schemas.openxmlformats.org/officeDocument/2006/relationships/customXml" Target="../ink/ink961.xml"/><Relationship Id="rId183" Type="http://schemas.openxmlformats.org/officeDocument/2006/relationships/image" Target="../media/image195.png"/><Relationship Id="rId218" Type="http://schemas.openxmlformats.org/officeDocument/2006/relationships/customXml" Target="../ink/ink989.xml"/><Relationship Id="rId239" Type="http://schemas.openxmlformats.org/officeDocument/2006/relationships/image" Target="../media/image223.png"/><Relationship Id="rId250" Type="http://schemas.openxmlformats.org/officeDocument/2006/relationships/customXml" Target="../ink/ink1005.xml"/><Relationship Id="rId24" Type="http://schemas.openxmlformats.org/officeDocument/2006/relationships/customXml" Target="../ink/ink892.xml"/><Relationship Id="rId45" Type="http://schemas.openxmlformats.org/officeDocument/2006/relationships/image" Target="../media/image29.png"/><Relationship Id="rId66" Type="http://schemas.openxmlformats.org/officeDocument/2006/relationships/customXml" Target="../ink/ink913.xml"/><Relationship Id="rId87" Type="http://schemas.openxmlformats.org/officeDocument/2006/relationships/image" Target="../media/image149.png"/><Relationship Id="rId110" Type="http://schemas.openxmlformats.org/officeDocument/2006/relationships/customXml" Target="../ink/ink935.xml"/><Relationship Id="rId131" Type="http://schemas.openxmlformats.org/officeDocument/2006/relationships/image" Target="../media/image169.png"/><Relationship Id="rId152" Type="http://schemas.openxmlformats.org/officeDocument/2006/relationships/customXml" Target="../ink/ink956.xml"/><Relationship Id="rId173" Type="http://schemas.openxmlformats.org/officeDocument/2006/relationships/image" Target="../media/image190.png"/><Relationship Id="rId194" Type="http://schemas.openxmlformats.org/officeDocument/2006/relationships/customXml" Target="../ink/ink977.xml"/><Relationship Id="rId208" Type="http://schemas.openxmlformats.org/officeDocument/2006/relationships/customXml" Target="../ink/ink984.xml"/><Relationship Id="rId229" Type="http://schemas.openxmlformats.org/officeDocument/2006/relationships/image" Target="../media/image218.png"/><Relationship Id="rId240" Type="http://schemas.openxmlformats.org/officeDocument/2006/relationships/customXml" Target="../ink/ink1000.xml"/><Relationship Id="rId261" Type="http://schemas.openxmlformats.org/officeDocument/2006/relationships/image" Target="../media/image234.png"/><Relationship Id="rId14" Type="http://schemas.openxmlformats.org/officeDocument/2006/relationships/customXml" Target="../ink/ink887.xml"/><Relationship Id="rId35" Type="http://schemas.openxmlformats.org/officeDocument/2006/relationships/image" Target="../media/image24.png"/><Relationship Id="rId56" Type="http://schemas.openxmlformats.org/officeDocument/2006/relationships/customXml" Target="../ink/ink908.xml"/><Relationship Id="rId77" Type="http://schemas.openxmlformats.org/officeDocument/2006/relationships/image" Target="../media/image144.png"/><Relationship Id="rId100" Type="http://schemas.openxmlformats.org/officeDocument/2006/relationships/customXml" Target="../ink/ink930.xml"/><Relationship Id="rId8" Type="http://schemas.openxmlformats.org/officeDocument/2006/relationships/customXml" Target="../ink/ink884.xml"/><Relationship Id="rId98" Type="http://schemas.openxmlformats.org/officeDocument/2006/relationships/customXml" Target="../ink/ink929.xml"/><Relationship Id="rId121" Type="http://schemas.openxmlformats.org/officeDocument/2006/relationships/image" Target="../media/image164.png"/><Relationship Id="rId142" Type="http://schemas.openxmlformats.org/officeDocument/2006/relationships/customXml" Target="../ink/ink951.xml"/><Relationship Id="rId163" Type="http://schemas.openxmlformats.org/officeDocument/2006/relationships/image" Target="../media/image185.png"/><Relationship Id="rId184" Type="http://schemas.openxmlformats.org/officeDocument/2006/relationships/customXml" Target="../ink/ink972.xml"/><Relationship Id="rId219" Type="http://schemas.openxmlformats.org/officeDocument/2006/relationships/image" Target="../media/image213.png"/><Relationship Id="rId230" Type="http://schemas.openxmlformats.org/officeDocument/2006/relationships/customXml" Target="../ink/ink995.xml"/><Relationship Id="rId251" Type="http://schemas.openxmlformats.org/officeDocument/2006/relationships/image" Target="../media/image229.png"/><Relationship Id="rId25" Type="http://schemas.openxmlformats.org/officeDocument/2006/relationships/image" Target="../media/image19.png"/><Relationship Id="rId46" Type="http://schemas.openxmlformats.org/officeDocument/2006/relationships/customXml" Target="../ink/ink903.xml"/><Relationship Id="rId67" Type="http://schemas.openxmlformats.org/officeDocument/2006/relationships/image" Target="../media/image139.png"/><Relationship Id="rId88" Type="http://schemas.openxmlformats.org/officeDocument/2006/relationships/customXml" Target="../ink/ink924.xml"/><Relationship Id="rId111" Type="http://schemas.openxmlformats.org/officeDocument/2006/relationships/image" Target="../media/image238.png"/><Relationship Id="rId132" Type="http://schemas.openxmlformats.org/officeDocument/2006/relationships/customXml" Target="../ink/ink946.xml"/><Relationship Id="rId153" Type="http://schemas.openxmlformats.org/officeDocument/2006/relationships/image" Target="../media/image180.png"/><Relationship Id="rId174" Type="http://schemas.openxmlformats.org/officeDocument/2006/relationships/customXml" Target="../ink/ink967.xml"/><Relationship Id="rId195" Type="http://schemas.openxmlformats.org/officeDocument/2006/relationships/image" Target="../media/image201.png"/><Relationship Id="rId209" Type="http://schemas.openxmlformats.org/officeDocument/2006/relationships/image" Target="../media/image208.png"/><Relationship Id="rId220" Type="http://schemas.openxmlformats.org/officeDocument/2006/relationships/customXml" Target="../ink/ink990.xml"/><Relationship Id="rId241" Type="http://schemas.openxmlformats.org/officeDocument/2006/relationships/image" Target="../media/image224.png"/><Relationship Id="rId15" Type="http://schemas.openxmlformats.org/officeDocument/2006/relationships/image" Target="../media/image14.png"/><Relationship Id="rId36" Type="http://schemas.openxmlformats.org/officeDocument/2006/relationships/customXml" Target="../ink/ink898.xml"/><Relationship Id="rId57" Type="http://schemas.openxmlformats.org/officeDocument/2006/relationships/image" Target="../media/image35.png"/><Relationship Id="rId262" Type="http://schemas.openxmlformats.org/officeDocument/2006/relationships/customXml" Target="../ink/ink1011.xml"/><Relationship Id="rId78" Type="http://schemas.openxmlformats.org/officeDocument/2006/relationships/customXml" Target="../ink/ink919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941.xml"/><Relationship Id="rId143" Type="http://schemas.openxmlformats.org/officeDocument/2006/relationships/image" Target="../media/image175.png"/><Relationship Id="rId164" Type="http://schemas.openxmlformats.org/officeDocument/2006/relationships/customXml" Target="../ink/ink962.xml"/><Relationship Id="rId185" Type="http://schemas.openxmlformats.org/officeDocument/2006/relationships/image" Target="../media/image196.png"/><Relationship Id="rId9" Type="http://schemas.openxmlformats.org/officeDocument/2006/relationships/image" Target="../media/image11.png"/><Relationship Id="rId210" Type="http://schemas.openxmlformats.org/officeDocument/2006/relationships/customXml" Target="../ink/ink985.xml"/><Relationship Id="rId26" Type="http://schemas.openxmlformats.org/officeDocument/2006/relationships/customXml" Target="../ink/ink893.xml"/><Relationship Id="rId231" Type="http://schemas.openxmlformats.org/officeDocument/2006/relationships/image" Target="../media/image219.png"/><Relationship Id="rId252" Type="http://schemas.openxmlformats.org/officeDocument/2006/relationships/customXml" Target="../ink/ink1006.xml"/><Relationship Id="rId47" Type="http://schemas.openxmlformats.org/officeDocument/2006/relationships/image" Target="../media/image30.png"/><Relationship Id="rId68" Type="http://schemas.openxmlformats.org/officeDocument/2006/relationships/customXml" Target="../ink/ink914.xml"/><Relationship Id="rId89" Type="http://schemas.openxmlformats.org/officeDocument/2006/relationships/image" Target="../media/image150.png"/><Relationship Id="rId112" Type="http://schemas.openxmlformats.org/officeDocument/2006/relationships/customXml" Target="../ink/ink936.xml"/><Relationship Id="rId133" Type="http://schemas.openxmlformats.org/officeDocument/2006/relationships/image" Target="../media/image170.png"/><Relationship Id="rId154" Type="http://schemas.openxmlformats.org/officeDocument/2006/relationships/customXml" Target="../ink/ink957.xml"/><Relationship Id="rId175" Type="http://schemas.openxmlformats.org/officeDocument/2006/relationships/image" Target="../media/image191.png"/><Relationship Id="rId196" Type="http://schemas.openxmlformats.org/officeDocument/2006/relationships/customXml" Target="../ink/ink978.xml"/><Relationship Id="rId200" Type="http://schemas.openxmlformats.org/officeDocument/2006/relationships/customXml" Target="../ink/ink980.xml"/><Relationship Id="rId16" Type="http://schemas.openxmlformats.org/officeDocument/2006/relationships/customXml" Target="../ink/ink888.xml"/><Relationship Id="rId221" Type="http://schemas.openxmlformats.org/officeDocument/2006/relationships/image" Target="../media/image214.png"/><Relationship Id="rId242" Type="http://schemas.openxmlformats.org/officeDocument/2006/relationships/customXml" Target="../ink/ink1001.xml"/><Relationship Id="rId263" Type="http://schemas.openxmlformats.org/officeDocument/2006/relationships/image" Target="../media/image235.png"/><Relationship Id="rId37" Type="http://schemas.openxmlformats.org/officeDocument/2006/relationships/image" Target="../media/image25.png"/><Relationship Id="rId58" Type="http://schemas.openxmlformats.org/officeDocument/2006/relationships/customXml" Target="../ink/ink909.xml"/><Relationship Id="rId79" Type="http://schemas.openxmlformats.org/officeDocument/2006/relationships/image" Target="../media/image145.png"/><Relationship Id="rId102" Type="http://schemas.openxmlformats.org/officeDocument/2006/relationships/customXml" Target="../ink/ink931.xml"/><Relationship Id="rId123" Type="http://schemas.openxmlformats.org/officeDocument/2006/relationships/image" Target="../media/image165.png"/><Relationship Id="rId144" Type="http://schemas.openxmlformats.org/officeDocument/2006/relationships/customXml" Target="../ink/ink952.xml"/><Relationship Id="rId90" Type="http://schemas.openxmlformats.org/officeDocument/2006/relationships/customXml" Target="../ink/ink925.xml"/><Relationship Id="rId165" Type="http://schemas.openxmlformats.org/officeDocument/2006/relationships/image" Target="../media/image186.png"/><Relationship Id="rId186" Type="http://schemas.openxmlformats.org/officeDocument/2006/relationships/customXml" Target="../ink/ink973.xml"/><Relationship Id="rId211" Type="http://schemas.openxmlformats.org/officeDocument/2006/relationships/image" Target="../media/image209.png"/><Relationship Id="rId232" Type="http://schemas.openxmlformats.org/officeDocument/2006/relationships/customXml" Target="../ink/ink996.xml"/><Relationship Id="rId253" Type="http://schemas.openxmlformats.org/officeDocument/2006/relationships/image" Target="../media/image230.png"/><Relationship Id="rId27" Type="http://schemas.openxmlformats.org/officeDocument/2006/relationships/image" Target="../media/image20.png"/><Relationship Id="rId48" Type="http://schemas.openxmlformats.org/officeDocument/2006/relationships/customXml" Target="../ink/ink904.xml"/><Relationship Id="rId69" Type="http://schemas.openxmlformats.org/officeDocument/2006/relationships/image" Target="../media/image140.png"/><Relationship Id="rId113" Type="http://schemas.openxmlformats.org/officeDocument/2006/relationships/image" Target="../media/image239.png"/><Relationship Id="rId134" Type="http://schemas.openxmlformats.org/officeDocument/2006/relationships/customXml" Target="../ink/ink947.xml"/><Relationship Id="rId80" Type="http://schemas.openxmlformats.org/officeDocument/2006/relationships/customXml" Target="../ink/ink920.xml"/><Relationship Id="rId155" Type="http://schemas.openxmlformats.org/officeDocument/2006/relationships/image" Target="../media/image181.png"/><Relationship Id="rId176" Type="http://schemas.openxmlformats.org/officeDocument/2006/relationships/customXml" Target="../ink/ink968.xml"/><Relationship Id="rId197" Type="http://schemas.openxmlformats.org/officeDocument/2006/relationships/image" Target="../media/image202.png"/><Relationship Id="rId201" Type="http://schemas.openxmlformats.org/officeDocument/2006/relationships/image" Target="../media/image204.png"/><Relationship Id="rId222" Type="http://schemas.openxmlformats.org/officeDocument/2006/relationships/customXml" Target="../ink/ink991.xml"/><Relationship Id="rId243" Type="http://schemas.openxmlformats.org/officeDocument/2006/relationships/image" Target="../media/image225.png"/><Relationship Id="rId264" Type="http://schemas.openxmlformats.org/officeDocument/2006/relationships/customXml" Target="../ink/ink1012.xml"/><Relationship Id="rId17" Type="http://schemas.openxmlformats.org/officeDocument/2006/relationships/image" Target="../media/image15.png"/><Relationship Id="rId38" Type="http://schemas.openxmlformats.org/officeDocument/2006/relationships/customXml" Target="../ink/ink899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942.xml"/><Relationship Id="rId70" Type="http://schemas.openxmlformats.org/officeDocument/2006/relationships/customXml" Target="../ink/ink915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963.xml"/><Relationship Id="rId187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86.xml"/><Relationship Id="rId233" Type="http://schemas.openxmlformats.org/officeDocument/2006/relationships/image" Target="../media/image220.png"/><Relationship Id="rId254" Type="http://schemas.openxmlformats.org/officeDocument/2006/relationships/customXml" Target="../ink/ink1007.xml"/><Relationship Id="rId28" Type="http://schemas.openxmlformats.org/officeDocument/2006/relationships/customXml" Target="../ink/ink894.xml"/><Relationship Id="rId49" Type="http://schemas.openxmlformats.org/officeDocument/2006/relationships/image" Target="../media/image31.png"/><Relationship Id="rId114" Type="http://schemas.openxmlformats.org/officeDocument/2006/relationships/customXml" Target="../ink/ink937.xml"/><Relationship Id="rId60" Type="http://schemas.openxmlformats.org/officeDocument/2006/relationships/customXml" Target="../ink/ink910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958.xml"/><Relationship Id="rId177" Type="http://schemas.openxmlformats.org/officeDocument/2006/relationships/image" Target="../media/image192.png"/><Relationship Id="rId198" Type="http://schemas.openxmlformats.org/officeDocument/2006/relationships/customXml" Target="../ink/ink979.xml"/><Relationship Id="rId202" Type="http://schemas.openxmlformats.org/officeDocument/2006/relationships/customXml" Target="../ink/ink981.xml"/><Relationship Id="rId223" Type="http://schemas.openxmlformats.org/officeDocument/2006/relationships/image" Target="../media/image215.png"/><Relationship Id="rId244" Type="http://schemas.openxmlformats.org/officeDocument/2006/relationships/customXml" Target="../ink/ink1002.xml"/><Relationship Id="rId18" Type="http://schemas.openxmlformats.org/officeDocument/2006/relationships/customXml" Target="../ink/ink889.xml"/><Relationship Id="rId39" Type="http://schemas.openxmlformats.org/officeDocument/2006/relationships/image" Target="../media/image26.png"/><Relationship Id="rId265" Type="http://schemas.openxmlformats.org/officeDocument/2006/relationships/image" Target="../media/image236.png"/><Relationship Id="rId50" Type="http://schemas.openxmlformats.org/officeDocument/2006/relationships/customXml" Target="../ink/ink905.xml"/><Relationship Id="rId104" Type="http://schemas.openxmlformats.org/officeDocument/2006/relationships/customXml" Target="../ink/ink932.xml"/><Relationship Id="rId125" Type="http://schemas.openxmlformats.org/officeDocument/2006/relationships/image" Target="../media/image166.png"/><Relationship Id="rId146" Type="http://schemas.openxmlformats.org/officeDocument/2006/relationships/customXml" Target="../ink/ink953.xml"/><Relationship Id="rId167" Type="http://schemas.openxmlformats.org/officeDocument/2006/relationships/image" Target="../media/image187.png"/><Relationship Id="rId188" Type="http://schemas.openxmlformats.org/officeDocument/2006/relationships/customXml" Target="../ink/ink974.xml"/><Relationship Id="rId71" Type="http://schemas.openxmlformats.org/officeDocument/2006/relationships/image" Target="../media/image141.png"/><Relationship Id="rId92" Type="http://schemas.openxmlformats.org/officeDocument/2006/relationships/customXml" Target="../ink/ink926.xml"/><Relationship Id="rId213" Type="http://schemas.openxmlformats.org/officeDocument/2006/relationships/image" Target="../media/image210.png"/><Relationship Id="rId234" Type="http://schemas.openxmlformats.org/officeDocument/2006/relationships/customXml" Target="../ink/ink997.xml"/><Relationship Id="rId2" Type="http://schemas.openxmlformats.org/officeDocument/2006/relationships/customXml" Target="../ink/ink881.xml"/><Relationship Id="rId29" Type="http://schemas.openxmlformats.org/officeDocument/2006/relationships/image" Target="../media/image21.png"/><Relationship Id="rId255" Type="http://schemas.openxmlformats.org/officeDocument/2006/relationships/image" Target="../media/image231.png"/><Relationship Id="rId40" Type="http://schemas.openxmlformats.org/officeDocument/2006/relationships/customXml" Target="../ink/ink900.xml"/><Relationship Id="rId115" Type="http://schemas.openxmlformats.org/officeDocument/2006/relationships/image" Target="../media/image240.png"/><Relationship Id="rId136" Type="http://schemas.openxmlformats.org/officeDocument/2006/relationships/customXml" Target="../ink/ink948.xml"/><Relationship Id="rId157" Type="http://schemas.openxmlformats.org/officeDocument/2006/relationships/image" Target="../media/image182.png"/><Relationship Id="rId178" Type="http://schemas.openxmlformats.org/officeDocument/2006/relationships/customXml" Target="../ink/ink969.xml"/><Relationship Id="rId61" Type="http://schemas.openxmlformats.org/officeDocument/2006/relationships/image" Target="../media/image136.png"/><Relationship Id="rId82" Type="http://schemas.openxmlformats.org/officeDocument/2006/relationships/customXml" Target="../ink/ink921.xml"/><Relationship Id="rId199" Type="http://schemas.openxmlformats.org/officeDocument/2006/relationships/image" Target="../media/image203.png"/><Relationship Id="rId203" Type="http://schemas.openxmlformats.org/officeDocument/2006/relationships/image" Target="../media/image205.png"/><Relationship Id="rId19" Type="http://schemas.openxmlformats.org/officeDocument/2006/relationships/image" Target="../media/image16.png"/><Relationship Id="rId224" Type="http://schemas.openxmlformats.org/officeDocument/2006/relationships/customXml" Target="../ink/ink992.xml"/><Relationship Id="rId245" Type="http://schemas.openxmlformats.org/officeDocument/2006/relationships/image" Target="../media/image226.png"/><Relationship Id="rId266" Type="http://schemas.openxmlformats.org/officeDocument/2006/relationships/customXml" Target="../ink/ink1013.xml"/><Relationship Id="rId30" Type="http://schemas.openxmlformats.org/officeDocument/2006/relationships/customXml" Target="../ink/ink895.xml"/><Relationship Id="rId105" Type="http://schemas.openxmlformats.org/officeDocument/2006/relationships/image" Target="../media/image161.png"/><Relationship Id="rId126" Type="http://schemas.openxmlformats.org/officeDocument/2006/relationships/customXml" Target="../ink/ink943.xml"/><Relationship Id="rId147" Type="http://schemas.openxmlformats.org/officeDocument/2006/relationships/image" Target="../media/image177.png"/><Relationship Id="rId168" Type="http://schemas.openxmlformats.org/officeDocument/2006/relationships/customXml" Target="../ink/ink964.xml"/><Relationship Id="rId51" Type="http://schemas.openxmlformats.org/officeDocument/2006/relationships/image" Target="../media/image32.png"/><Relationship Id="rId72" Type="http://schemas.openxmlformats.org/officeDocument/2006/relationships/customXml" Target="../ink/ink916.xml"/><Relationship Id="rId93" Type="http://schemas.openxmlformats.org/officeDocument/2006/relationships/image" Target="../media/image152.png"/><Relationship Id="rId189" Type="http://schemas.openxmlformats.org/officeDocument/2006/relationships/image" Target="../media/image198.png"/><Relationship Id="rId3" Type="http://schemas.openxmlformats.org/officeDocument/2006/relationships/image" Target="../media/image8.png"/><Relationship Id="rId214" Type="http://schemas.openxmlformats.org/officeDocument/2006/relationships/customXml" Target="../ink/ink987.xml"/><Relationship Id="rId235" Type="http://schemas.openxmlformats.org/officeDocument/2006/relationships/image" Target="../media/image221.png"/><Relationship Id="rId256" Type="http://schemas.openxmlformats.org/officeDocument/2006/relationships/customXml" Target="../ink/ink1008.xml"/><Relationship Id="rId116" Type="http://schemas.openxmlformats.org/officeDocument/2006/relationships/customXml" Target="../ink/ink938.xml"/><Relationship Id="rId137" Type="http://schemas.openxmlformats.org/officeDocument/2006/relationships/image" Target="../media/image172.png"/><Relationship Id="rId158" Type="http://schemas.openxmlformats.org/officeDocument/2006/relationships/customXml" Target="../ink/ink959.xml"/><Relationship Id="rId20" Type="http://schemas.openxmlformats.org/officeDocument/2006/relationships/customXml" Target="../ink/ink890.xml"/><Relationship Id="rId41" Type="http://schemas.openxmlformats.org/officeDocument/2006/relationships/image" Target="../media/image27.png"/><Relationship Id="rId62" Type="http://schemas.openxmlformats.org/officeDocument/2006/relationships/customXml" Target="../ink/ink911.xml"/><Relationship Id="rId83" Type="http://schemas.openxmlformats.org/officeDocument/2006/relationships/image" Target="../media/image147.png"/><Relationship Id="rId179" Type="http://schemas.openxmlformats.org/officeDocument/2006/relationships/image" Target="../media/image193.png"/><Relationship Id="rId190" Type="http://schemas.openxmlformats.org/officeDocument/2006/relationships/customXml" Target="../ink/ink975.xml"/><Relationship Id="rId204" Type="http://schemas.openxmlformats.org/officeDocument/2006/relationships/customXml" Target="../ink/ink982.xml"/><Relationship Id="rId225" Type="http://schemas.openxmlformats.org/officeDocument/2006/relationships/image" Target="../media/image216.png"/><Relationship Id="rId246" Type="http://schemas.openxmlformats.org/officeDocument/2006/relationships/customXml" Target="../ink/ink1003.xml"/><Relationship Id="rId267" Type="http://schemas.openxmlformats.org/officeDocument/2006/relationships/image" Target="../media/image243.png"/><Relationship Id="rId106" Type="http://schemas.openxmlformats.org/officeDocument/2006/relationships/customXml" Target="../ink/ink933.xml"/><Relationship Id="rId127" Type="http://schemas.openxmlformats.org/officeDocument/2006/relationships/image" Target="../media/image167.png"/><Relationship Id="rId10" Type="http://schemas.openxmlformats.org/officeDocument/2006/relationships/customXml" Target="../ink/ink885.xml"/><Relationship Id="rId31" Type="http://schemas.openxmlformats.org/officeDocument/2006/relationships/image" Target="../media/image22.png"/><Relationship Id="rId52" Type="http://schemas.openxmlformats.org/officeDocument/2006/relationships/customXml" Target="../ink/ink906.xml"/><Relationship Id="rId73" Type="http://schemas.openxmlformats.org/officeDocument/2006/relationships/image" Target="../media/image142.png"/><Relationship Id="rId94" Type="http://schemas.openxmlformats.org/officeDocument/2006/relationships/customXml" Target="../ink/ink927.xml"/><Relationship Id="rId148" Type="http://schemas.openxmlformats.org/officeDocument/2006/relationships/customXml" Target="../ink/ink954.xml"/><Relationship Id="rId169" Type="http://schemas.openxmlformats.org/officeDocument/2006/relationships/image" Target="../media/image188.png"/><Relationship Id="rId4" Type="http://schemas.openxmlformats.org/officeDocument/2006/relationships/customXml" Target="../ink/ink882.xml"/><Relationship Id="rId180" Type="http://schemas.openxmlformats.org/officeDocument/2006/relationships/customXml" Target="../ink/ink970.xml"/><Relationship Id="rId215" Type="http://schemas.openxmlformats.org/officeDocument/2006/relationships/image" Target="../media/image211.png"/><Relationship Id="rId236" Type="http://schemas.openxmlformats.org/officeDocument/2006/relationships/customXml" Target="../ink/ink998.xml"/><Relationship Id="rId257" Type="http://schemas.openxmlformats.org/officeDocument/2006/relationships/image" Target="../media/image232.png"/><Relationship Id="rId42" Type="http://schemas.openxmlformats.org/officeDocument/2006/relationships/customXml" Target="../ink/ink901.xml"/><Relationship Id="rId84" Type="http://schemas.openxmlformats.org/officeDocument/2006/relationships/customXml" Target="../ink/ink922.xml"/><Relationship Id="rId138" Type="http://schemas.openxmlformats.org/officeDocument/2006/relationships/customXml" Target="../ink/ink949.xml"/><Relationship Id="rId191" Type="http://schemas.openxmlformats.org/officeDocument/2006/relationships/image" Target="../media/image199.png"/><Relationship Id="rId205" Type="http://schemas.openxmlformats.org/officeDocument/2006/relationships/image" Target="../media/image206.png"/><Relationship Id="rId247" Type="http://schemas.openxmlformats.org/officeDocument/2006/relationships/image" Target="../media/image2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anvas.pitt.edu/courses/76803/assignments/syllabus" TargetMode="Externa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1.png"/><Relationship Id="rId170" Type="http://schemas.openxmlformats.org/officeDocument/2006/relationships/customXml" Target="../ink/ink1098.xml"/><Relationship Id="rId226" Type="http://schemas.openxmlformats.org/officeDocument/2006/relationships/customXml" Target="../ink/ink1126.xml"/><Relationship Id="rId268" Type="http://schemas.openxmlformats.org/officeDocument/2006/relationships/customXml" Target="../ink/ink1147.xml"/><Relationship Id="rId11" Type="http://schemas.openxmlformats.org/officeDocument/2006/relationships/image" Target="../media/image12.png"/><Relationship Id="rId32" Type="http://schemas.openxmlformats.org/officeDocument/2006/relationships/customXml" Target="../ink/ink1029.xml"/><Relationship Id="rId53" Type="http://schemas.openxmlformats.org/officeDocument/2006/relationships/image" Target="../media/image33.png"/><Relationship Id="rId74" Type="http://schemas.openxmlformats.org/officeDocument/2006/relationships/customXml" Target="../ink/ink1050.xml"/><Relationship Id="rId128" Type="http://schemas.openxmlformats.org/officeDocument/2006/relationships/customXml" Target="../ink/ink1077.xml"/><Relationship Id="rId149" Type="http://schemas.openxmlformats.org/officeDocument/2006/relationships/image" Target="../media/image178.png"/><Relationship Id="rId5" Type="http://schemas.openxmlformats.org/officeDocument/2006/relationships/image" Target="../media/image9.png"/><Relationship Id="rId95" Type="http://schemas.openxmlformats.org/officeDocument/2006/relationships/image" Target="../media/image153.png"/><Relationship Id="rId160" Type="http://schemas.openxmlformats.org/officeDocument/2006/relationships/customXml" Target="../ink/ink1093.xml"/><Relationship Id="rId181" Type="http://schemas.openxmlformats.org/officeDocument/2006/relationships/image" Target="../media/image192.png"/><Relationship Id="rId216" Type="http://schemas.openxmlformats.org/officeDocument/2006/relationships/customXml" Target="../ink/ink1121.xml"/><Relationship Id="rId237" Type="http://schemas.openxmlformats.org/officeDocument/2006/relationships/image" Target="../media/image220.png"/><Relationship Id="rId258" Type="http://schemas.openxmlformats.org/officeDocument/2006/relationships/customXml" Target="../ink/ink1142.xml"/><Relationship Id="rId22" Type="http://schemas.openxmlformats.org/officeDocument/2006/relationships/customXml" Target="../ink/ink1024.xml"/><Relationship Id="rId43" Type="http://schemas.openxmlformats.org/officeDocument/2006/relationships/image" Target="../media/image28.png"/><Relationship Id="rId64" Type="http://schemas.openxmlformats.org/officeDocument/2006/relationships/customXml" Target="../ink/ink1045.xml"/><Relationship Id="rId118" Type="http://schemas.openxmlformats.org/officeDocument/2006/relationships/customXml" Target="../ink/ink1072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1088.xml"/><Relationship Id="rId171" Type="http://schemas.openxmlformats.org/officeDocument/2006/relationships/image" Target="../media/image187.png"/><Relationship Id="rId192" Type="http://schemas.openxmlformats.org/officeDocument/2006/relationships/customXml" Target="../ink/ink1109.xml"/><Relationship Id="rId206" Type="http://schemas.openxmlformats.org/officeDocument/2006/relationships/customXml" Target="../ink/ink1116.xml"/><Relationship Id="rId227" Type="http://schemas.openxmlformats.org/officeDocument/2006/relationships/image" Target="../media/image215.png"/><Relationship Id="rId248" Type="http://schemas.openxmlformats.org/officeDocument/2006/relationships/customXml" Target="../ink/ink1137.xml"/><Relationship Id="rId269" Type="http://schemas.openxmlformats.org/officeDocument/2006/relationships/image" Target="../media/image236.png"/><Relationship Id="rId12" Type="http://schemas.openxmlformats.org/officeDocument/2006/relationships/customXml" Target="../ink/ink1019.xml"/><Relationship Id="rId33" Type="http://schemas.openxmlformats.org/officeDocument/2006/relationships/image" Target="../media/image23.png"/><Relationship Id="rId108" Type="http://schemas.openxmlformats.org/officeDocument/2006/relationships/customXml" Target="../ink/ink1067.xml"/><Relationship Id="rId129" Type="http://schemas.openxmlformats.org/officeDocument/2006/relationships/image" Target="../media/image168.png"/><Relationship Id="rId54" Type="http://schemas.openxmlformats.org/officeDocument/2006/relationships/customXml" Target="../ink/ink1040.xml"/><Relationship Id="rId75" Type="http://schemas.openxmlformats.org/officeDocument/2006/relationships/image" Target="../media/image143.png"/><Relationship Id="rId96" Type="http://schemas.openxmlformats.org/officeDocument/2006/relationships/customXml" Target="../ink/ink1061.xml"/><Relationship Id="rId140" Type="http://schemas.openxmlformats.org/officeDocument/2006/relationships/customXml" Target="../ink/ink1083.xml"/><Relationship Id="rId161" Type="http://schemas.openxmlformats.org/officeDocument/2006/relationships/image" Target="../media/image182.png"/><Relationship Id="rId182" Type="http://schemas.openxmlformats.org/officeDocument/2006/relationships/customXml" Target="../ink/ink1104.xml"/><Relationship Id="rId217" Type="http://schemas.openxmlformats.org/officeDocument/2006/relationships/image" Target="../media/image210.png"/><Relationship Id="rId6" Type="http://schemas.openxmlformats.org/officeDocument/2006/relationships/customXml" Target="../ink/ink1016.xml"/><Relationship Id="rId238" Type="http://schemas.openxmlformats.org/officeDocument/2006/relationships/customXml" Target="../ink/ink1132.xml"/><Relationship Id="rId259" Type="http://schemas.openxmlformats.org/officeDocument/2006/relationships/image" Target="../media/image231.png"/><Relationship Id="rId23" Type="http://schemas.openxmlformats.org/officeDocument/2006/relationships/image" Target="../media/image18.png"/><Relationship Id="rId119" Type="http://schemas.openxmlformats.org/officeDocument/2006/relationships/image" Target="../media/image246.png"/><Relationship Id="rId270" Type="http://schemas.openxmlformats.org/officeDocument/2006/relationships/customXml" Target="../ink/ink1148.xml"/><Relationship Id="rId44" Type="http://schemas.openxmlformats.org/officeDocument/2006/relationships/customXml" Target="../ink/ink1035.xml"/><Relationship Id="rId65" Type="http://schemas.openxmlformats.org/officeDocument/2006/relationships/image" Target="../media/image138.png"/><Relationship Id="rId86" Type="http://schemas.openxmlformats.org/officeDocument/2006/relationships/customXml" Target="../ink/ink1056.xml"/><Relationship Id="rId130" Type="http://schemas.openxmlformats.org/officeDocument/2006/relationships/customXml" Target="../ink/ink1078.xml"/><Relationship Id="rId151" Type="http://schemas.openxmlformats.org/officeDocument/2006/relationships/image" Target="../media/image247.png"/><Relationship Id="rId172" Type="http://schemas.openxmlformats.org/officeDocument/2006/relationships/customXml" Target="../ink/ink1099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1127.xml"/><Relationship Id="rId249" Type="http://schemas.openxmlformats.org/officeDocument/2006/relationships/image" Target="../media/image226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143.xml"/><Relationship Id="rId34" Type="http://schemas.openxmlformats.org/officeDocument/2006/relationships/customXml" Target="../ink/ink1030.xml"/><Relationship Id="rId55" Type="http://schemas.openxmlformats.org/officeDocument/2006/relationships/image" Target="../media/image34.png"/><Relationship Id="rId76" Type="http://schemas.openxmlformats.org/officeDocument/2006/relationships/customXml" Target="../ink/ink1051.xml"/><Relationship Id="rId97" Type="http://schemas.openxmlformats.org/officeDocument/2006/relationships/image" Target="../media/image154.png"/><Relationship Id="rId120" Type="http://schemas.openxmlformats.org/officeDocument/2006/relationships/customXml" Target="../ink/ink1073.xml"/><Relationship Id="rId141" Type="http://schemas.openxmlformats.org/officeDocument/2006/relationships/image" Target="../media/image174.png"/><Relationship Id="rId7" Type="http://schemas.openxmlformats.org/officeDocument/2006/relationships/image" Target="../media/image10.png"/><Relationship Id="rId162" Type="http://schemas.openxmlformats.org/officeDocument/2006/relationships/customXml" Target="../ink/ink1094.xml"/><Relationship Id="rId183" Type="http://schemas.openxmlformats.org/officeDocument/2006/relationships/image" Target="../media/image193.png"/><Relationship Id="rId218" Type="http://schemas.openxmlformats.org/officeDocument/2006/relationships/customXml" Target="../ink/ink1122.xml"/><Relationship Id="rId239" Type="http://schemas.openxmlformats.org/officeDocument/2006/relationships/image" Target="../media/image221.png"/><Relationship Id="rId250" Type="http://schemas.openxmlformats.org/officeDocument/2006/relationships/customXml" Target="../ink/ink1138.xml"/><Relationship Id="rId271" Type="http://schemas.openxmlformats.org/officeDocument/2006/relationships/image" Target="../media/image243.png"/><Relationship Id="rId24" Type="http://schemas.openxmlformats.org/officeDocument/2006/relationships/customXml" Target="../ink/ink1025.xml"/><Relationship Id="rId45" Type="http://schemas.openxmlformats.org/officeDocument/2006/relationships/image" Target="../media/image29.png"/><Relationship Id="rId66" Type="http://schemas.openxmlformats.org/officeDocument/2006/relationships/customXml" Target="../ink/ink1046.xml"/><Relationship Id="rId87" Type="http://schemas.openxmlformats.org/officeDocument/2006/relationships/image" Target="../media/image149.png"/><Relationship Id="rId110" Type="http://schemas.openxmlformats.org/officeDocument/2006/relationships/customXml" Target="../ink/ink1068.xml"/><Relationship Id="rId131" Type="http://schemas.openxmlformats.org/officeDocument/2006/relationships/image" Target="../media/image169.png"/><Relationship Id="rId152" Type="http://schemas.openxmlformats.org/officeDocument/2006/relationships/customXml" Target="../ink/ink1089.xml"/><Relationship Id="rId173" Type="http://schemas.openxmlformats.org/officeDocument/2006/relationships/image" Target="../media/image188.png"/><Relationship Id="rId194" Type="http://schemas.openxmlformats.org/officeDocument/2006/relationships/customXml" Target="../ink/ink1110.xml"/><Relationship Id="rId208" Type="http://schemas.openxmlformats.org/officeDocument/2006/relationships/customXml" Target="../ink/ink1117.xml"/><Relationship Id="rId229" Type="http://schemas.openxmlformats.org/officeDocument/2006/relationships/image" Target="../media/image216.png"/><Relationship Id="rId240" Type="http://schemas.openxmlformats.org/officeDocument/2006/relationships/customXml" Target="../ink/ink1133.xml"/><Relationship Id="rId261" Type="http://schemas.openxmlformats.org/officeDocument/2006/relationships/image" Target="../media/image232.png"/><Relationship Id="rId14" Type="http://schemas.openxmlformats.org/officeDocument/2006/relationships/customXml" Target="../ink/ink1020.xml"/><Relationship Id="rId35" Type="http://schemas.openxmlformats.org/officeDocument/2006/relationships/image" Target="../media/image24.png"/><Relationship Id="rId56" Type="http://schemas.openxmlformats.org/officeDocument/2006/relationships/customXml" Target="../ink/ink1041.xml"/><Relationship Id="rId77" Type="http://schemas.openxmlformats.org/officeDocument/2006/relationships/image" Target="../media/image144.png"/><Relationship Id="rId100" Type="http://schemas.openxmlformats.org/officeDocument/2006/relationships/customXml" Target="../ink/ink1063.xml"/><Relationship Id="rId8" Type="http://schemas.openxmlformats.org/officeDocument/2006/relationships/customXml" Target="../ink/ink1017.xml"/><Relationship Id="rId98" Type="http://schemas.openxmlformats.org/officeDocument/2006/relationships/customXml" Target="../ink/ink1062.xml"/><Relationship Id="rId121" Type="http://schemas.openxmlformats.org/officeDocument/2006/relationships/image" Target="../media/image164.png"/><Relationship Id="rId142" Type="http://schemas.openxmlformats.org/officeDocument/2006/relationships/customXml" Target="../ink/ink1084.xml"/><Relationship Id="rId163" Type="http://schemas.openxmlformats.org/officeDocument/2006/relationships/image" Target="../media/image183.png"/><Relationship Id="rId184" Type="http://schemas.openxmlformats.org/officeDocument/2006/relationships/customXml" Target="../ink/ink1105.xml"/><Relationship Id="rId219" Type="http://schemas.openxmlformats.org/officeDocument/2006/relationships/image" Target="../media/image211.png"/><Relationship Id="rId230" Type="http://schemas.openxmlformats.org/officeDocument/2006/relationships/customXml" Target="../ink/ink1128.xml"/><Relationship Id="rId251" Type="http://schemas.openxmlformats.org/officeDocument/2006/relationships/image" Target="../media/image227.png"/><Relationship Id="rId25" Type="http://schemas.openxmlformats.org/officeDocument/2006/relationships/image" Target="../media/image19.png"/><Relationship Id="rId46" Type="http://schemas.openxmlformats.org/officeDocument/2006/relationships/customXml" Target="../ink/ink1036.xml"/><Relationship Id="rId67" Type="http://schemas.openxmlformats.org/officeDocument/2006/relationships/image" Target="../media/image139.png"/><Relationship Id="rId88" Type="http://schemas.openxmlformats.org/officeDocument/2006/relationships/customXml" Target="../ink/ink1057.xml"/><Relationship Id="rId111" Type="http://schemas.openxmlformats.org/officeDocument/2006/relationships/image" Target="../media/image241.png"/><Relationship Id="rId132" Type="http://schemas.openxmlformats.org/officeDocument/2006/relationships/customXml" Target="../ink/ink1079.xml"/><Relationship Id="rId153" Type="http://schemas.openxmlformats.org/officeDocument/2006/relationships/image" Target="../media/image248.png"/><Relationship Id="rId174" Type="http://schemas.openxmlformats.org/officeDocument/2006/relationships/customXml" Target="../ink/ink1100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1123.xml"/><Relationship Id="rId241" Type="http://schemas.openxmlformats.org/officeDocument/2006/relationships/image" Target="../media/image222.png"/><Relationship Id="rId15" Type="http://schemas.openxmlformats.org/officeDocument/2006/relationships/image" Target="../media/image14.png"/><Relationship Id="rId36" Type="http://schemas.openxmlformats.org/officeDocument/2006/relationships/customXml" Target="../ink/ink1031.xml"/><Relationship Id="rId57" Type="http://schemas.openxmlformats.org/officeDocument/2006/relationships/image" Target="../media/image35.png"/><Relationship Id="rId262" Type="http://schemas.openxmlformats.org/officeDocument/2006/relationships/customXml" Target="../ink/ink1144.xml"/><Relationship Id="rId78" Type="http://schemas.openxmlformats.org/officeDocument/2006/relationships/customXml" Target="../ink/ink1052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074.xml"/><Relationship Id="rId143" Type="http://schemas.openxmlformats.org/officeDocument/2006/relationships/image" Target="../media/image175.png"/><Relationship Id="rId164" Type="http://schemas.openxmlformats.org/officeDocument/2006/relationships/customXml" Target="../ink/ink1095.xml"/><Relationship Id="rId185" Type="http://schemas.openxmlformats.org/officeDocument/2006/relationships/image" Target="../media/image194.png"/><Relationship Id="rId9" Type="http://schemas.openxmlformats.org/officeDocument/2006/relationships/image" Target="../media/image11.png"/><Relationship Id="rId210" Type="http://schemas.openxmlformats.org/officeDocument/2006/relationships/customXml" Target="../ink/ink1118.xml"/><Relationship Id="rId26" Type="http://schemas.openxmlformats.org/officeDocument/2006/relationships/customXml" Target="../ink/ink1026.xml"/><Relationship Id="rId231" Type="http://schemas.openxmlformats.org/officeDocument/2006/relationships/image" Target="../media/image217.png"/><Relationship Id="rId252" Type="http://schemas.openxmlformats.org/officeDocument/2006/relationships/customXml" Target="../ink/ink1139.xml"/><Relationship Id="rId47" Type="http://schemas.openxmlformats.org/officeDocument/2006/relationships/image" Target="../media/image30.png"/><Relationship Id="rId68" Type="http://schemas.openxmlformats.org/officeDocument/2006/relationships/customXml" Target="../ink/ink1047.xml"/><Relationship Id="rId89" Type="http://schemas.openxmlformats.org/officeDocument/2006/relationships/image" Target="../media/image150.png"/><Relationship Id="rId112" Type="http://schemas.openxmlformats.org/officeDocument/2006/relationships/customXml" Target="../ink/ink1069.xml"/><Relationship Id="rId133" Type="http://schemas.openxmlformats.org/officeDocument/2006/relationships/image" Target="../media/image170.png"/><Relationship Id="rId154" Type="http://schemas.openxmlformats.org/officeDocument/2006/relationships/customXml" Target="../ink/ink1090.xml"/><Relationship Id="rId175" Type="http://schemas.openxmlformats.org/officeDocument/2006/relationships/image" Target="../media/image189.png"/><Relationship Id="rId196" Type="http://schemas.openxmlformats.org/officeDocument/2006/relationships/customXml" Target="../ink/ink1111.xml"/><Relationship Id="rId200" Type="http://schemas.openxmlformats.org/officeDocument/2006/relationships/customXml" Target="../ink/ink1113.xml"/><Relationship Id="rId16" Type="http://schemas.openxmlformats.org/officeDocument/2006/relationships/customXml" Target="../ink/ink1021.xml"/><Relationship Id="rId221" Type="http://schemas.openxmlformats.org/officeDocument/2006/relationships/image" Target="../media/image212.png"/><Relationship Id="rId242" Type="http://schemas.openxmlformats.org/officeDocument/2006/relationships/customXml" Target="../ink/ink1134.xml"/><Relationship Id="rId263" Type="http://schemas.openxmlformats.org/officeDocument/2006/relationships/image" Target="../media/image233.png"/><Relationship Id="rId37" Type="http://schemas.openxmlformats.org/officeDocument/2006/relationships/image" Target="../media/image25.png"/><Relationship Id="rId58" Type="http://schemas.openxmlformats.org/officeDocument/2006/relationships/customXml" Target="../ink/ink1042.xml"/><Relationship Id="rId79" Type="http://schemas.openxmlformats.org/officeDocument/2006/relationships/image" Target="../media/image145.png"/><Relationship Id="rId102" Type="http://schemas.openxmlformats.org/officeDocument/2006/relationships/customXml" Target="../ink/ink1064.xml"/><Relationship Id="rId123" Type="http://schemas.openxmlformats.org/officeDocument/2006/relationships/image" Target="../media/image165.png"/><Relationship Id="rId144" Type="http://schemas.openxmlformats.org/officeDocument/2006/relationships/customXml" Target="../ink/ink1085.xml"/><Relationship Id="rId90" Type="http://schemas.openxmlformats.org/officeDocument/2006/relationships/customXml" Target="../ink/ink1058.xml"/><Relationship Id="rId165" Type="http://schemas.openxmlformats.org/officeDocument/2006/relationships/image" Target="../media/image184.png"/><Relationship Id="rId186" Type="http://schemas.openxmlformats.org/officeDocument/2006/relationships/customXml" Target="../ink/ink1106.xml"/><Relationship Id="rId211" Type="http://schemas.openxmlformats.org/officeDocument/2006/relationships/image" Target="../media/image207.png"/><Relationship Id="rId232" Type="http://schemas.openxmlformats.org/officeDocument/2006/relationships/customXml" Target="../ink/ink1129.xml"/><Relationship Id="rId253" Type="http://schemas.openxmlformats.org/officeDocument/2006/relationships/image" Target="../media/image228.png"/><Relationship Id="rId27" Type="http://schemas.openxmlformats.org/officeDocument/2006/relationships/image" Target="../media/image20.png"/><Relationship Id="rId48" Type="http://schemas.openxmlformats.org/officeDocument/2006/relationships/customXml" Target="../ink/ink1037.xml"/><Relationship Id="rId69" Type="http://schemas.openxmlformats.org/officeDocument/2006/relationships/image" Target="../media/image140.png"/><Relationship Id="rId113" Type="http://schemas.openxmlformats.org/officeDocument/2006/relationships/image" Target="../media/image242.png"/><Relationship Id="rId134" Type="http://schemas.openxmlformats.org/officeDocument/2006/relationships/customXml" Target="../ink/ink1080.xml"/><Relationship Id="rId80" Type="http://schemas.openxmlformats.org/officeDocument/2006/relationships/customXml" Target="../ink/ink1053.xml"/><Relationship Id="rId155" Type="http://schemas.openxmlformats.org/officeDocument/2006/relationships/image" Target="../media/image179.png"/><Relationship Id="rId176" Type="http://schemas.openxmlformats.org/officeDocument/2006/relationships/customXml" Target="../ink/ink1101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1124.xml"/><Relationship Id="rId243" Type="http://schemas.openxmlformats.org/officeDocument/2006/relationships/image" Target="../media/image223.png"/><Relationship Id="rId264" Type="http://schemas.openxmlformats.org/officeDocument/2006/relationships/customXml" Target="../ink/ink1145.xml"/><Relationship Id="rId17" Type="http://schemas.openxmlformats.org/officeDocument/2006/relationships/image" Target="../media/image15.png"/><Relationship Id="rId38" Type="http://schemas.openxmlformats.org/officeDocument/2006/relationships/customXml" Target="../ink/ink1032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075.xml"/><Relationship Id="rId70" Type="http://schemas.openxmlformats.org/officeDocument/2006/relationships/customXml" Target="../ink/ink1048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1096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19.xml"/><Relationship Id="rId233" Type="http://schemas.openxmlformats.org/officeDocument/2006/relationships/image" Target="../media/image218.png"/><Relationship Id="rId254" Type="http://schemas.openxmlformats.org/officeDocument/2006/relationships/customXml" Target="../ink/ink1140.xml"/><Relationship Id="rId28" Type="http://schemas.openxmlformats.org/officeDocument/2006/relationships/customXml" Target="../ink/ink1027.xml"/><Relationship Id="rId49" Type="http://schemas.openxmlformats.org/officeDocument/2006/relationships/image" Target="../media/image31.png"/><Relationship Id="rId114" Type="http://schemas.openxmlformats.org/officeDocument/2006/relationships/customXml" Target="../ink/ink1070.xml"/><Relationship Id="rId60" Type="http://schemas.openxmlformats.org/officeDocument/2006/relationships/customXml" Target="../ink/ink1043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1091.xml"/><Relationship Id="rId177" Type="http://schemas.openxmlformats.org/officeDocument/2006/relationships/image" Target="../media/image190.png"/><Relationship Id="rId198" Type="http://schemas.openxmlformats.org/officeDocument/2006/relationships/customXml" Target="../ink/ink1112.xml"/><Relationship Id="rId202" Type="http://schemas.openxmlformats.org/officeDocument/2006/relationships/customXml" Target="../ink/ink1114.xml"/><Relationship Id="rId223" Type="http://schemas.openxmlformats.org/officeDocument/2006/relationships/image" Target="../media/image213.png"/><Relationship Id="rId244" Type="http://schemas.openxmlformats.org/officeDocument/2006/relationships/customXml" Target="../ink/ink1135.xml"/><Relationship Id="rId18" Type="http://schemas.openxmlformats.org/officeDocument/2006/relationships/customXml" Target="../ink/ink1022.xml"/><Relationship Id="rId39" Type="http://schemas.openxmlformats.org/officeDocument/2006/relationships/image" Target="../media/image26.png"/><Relationship Id="rId265" Type="http://schemas.openxmlformats.org/officeDocument/2006/relationships/image" Target="../media/image234.png"/><Relationship Id="rId50" Type="http://schemas.openxmlformats.org/officeDocument/2006/relationships/customXml" Target="../ink/ink1038.xml"/><Relationship Id="rId104" Type="http://schemas.openxmlformats.org/officeDocument/2006/relationships/customXml" Target="../ink/ink1065.xml"/><Relationship Id="rId125" Type="http://schemas.openxmlformats.org/officeDocument/2006/relationships/image" Target="../media/image166.png"/><Relationship Id="rId146" Type="http://schemas.openxmlformats.org/officeDocument/2006/relationships/customXml" Target="../ink/ink1086.xml"/><Relationship Id="rId167" Type="http://schemas.openxmlformats.org/officeDocument/2006/relationships/image" Target="../media/image185.png"/><Relationship Id="rId188" Type="http://schemas.openxmlformats.org/officeDocument/2006/relationships/customXml" Target="../ink/ink1107.xml"/><Relationship Id="rId71" Type="http://schemas.openxmlformats.org/officeDocument/2006/relationships/image" Target="../media/image141.png"/><Relationship Id="rId92" Type="http://schemas.openxmlformats.org/officeDocument/2006/relationships/customXml" Target="../ink/ink1059.xml"/><Relationship Id="rId213" Type="http://schemas.openxmlformats.org/officeDocument/2006/relationships/image" Target="../media/image208.png"/><Relationship Id="rId234" Type="http://schemas.openxmlformats.org/officeDocument/2006/relationships/customXml" Target="../ink/ink1130.xml"/><Relationship Id="rId2" Type="http://schemas.openxmlformats.org/officeDocument/2006/relationships/customXml" Target="../ink/ink1014.xml"/><Relationship Id="rId29" Type="http://schemas.openxmlformats.org/officeDocument/2006/relationships/image" Target="../media/image21.png"/><Relationship Id="rId255" Type="http://schemas.openxmlformats.org/officeDocument/2006/relationships/image" Target="../media/image229.png"/><Relationship Id="rId40" Type="http://schemas.openxmlformats.org/officeDocument/2006/relationships/customXml" Target="../ink/ink1033.xml"/><Relationship Id="rId115" Type="http://schemas.openxmlformats.org/officeDocument/2006/relationships/image" Target="../media/image244.png"/><Relationship Id="rId136" Type="http://schemas.openxmlformats.org/officeDocument/2006/relationships/customXml" Target="../ink/ink1081.xml"/><Relationship Id="rId157" Type="http://schemas.openxmlformats.org/officeDocument/2006/relationships/image" Target="../media/image180.png"/><Relationship Id="rId178" Type="http://schemas.openxmlformats.org/officeDocument/2006/relationships/customXml" Target="../ink/ink1102.xml"/><Relationship Id="rId61" Type="http://schemas.openxmlformats.org/officeDocument/2006/relationships/image" Target="../media/image136.png"/><Relationship Id="rId82" Type="http://schemas.openxmlformats.org/officeDocument/2006/relationships/customXml" Target="../ink/ink1054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6.png"/><Relationship Id="rId224" Type="http://schemas.openxmlformats.org/officeDocument/2006/relationships/customXml" Target="../ink/ink1125.xml"/><Relationship Id="rId245" Type="http://schemas.openxmlformats.org/officeDocument/2006/relationships/image" Target="../media/image224.png"/><Relationship Id="rId266" Type="http://schemas.openxmlformats.org/officeDocument/2006/relationships/customXml" Target="../ink/ink1146.xml"/><Relationship Id="rId30" Type="http://schemas.openxmlformats.org/officeDocument/2006/relationships/customXml" Target="../ink/ink1028.xml"/><Relationship Id="rId105" Type="http://schemas.openxmlformats.org/officeDocument/2006/relationships/image" Target="../media/image238.png"/><Relationship Id="rId126" Type="http://schemas.openxmlformats.org/officeDocument/2006/relationships/customXml" Target="../ink/ink1076.xml"/><Relationship Id="rId147" Type="http://schemas.openxmlformats.org/officeDocument/2006/relationships/image" Target="../media/image177.png"/><Relationship Id="rId168" Type="http://schemas.openxmlformats.org/officeDocument/2006/relationships/customXml" Target="../ink/ink1097.xml"/><Relationship Id="rId51" Type="http://schemas.openxmlformats.org/officeDocument/2006/relationships/image" Target="../media/image32.png"/><Relationship Id="rId72" Type="http://schemas.openxmlformats.org/officeDocument/2006/relationships/customXml" Target="../ink/ink1049.xml"/><Relationship Id="rId93" Type="http://schemas.openxmlformats.org/officeDocument/2006/relationships/image" Target="../media/image152.png"/><Relationship Id="rId189" Type="http://schemas.openxmlformats.org/officeDocument/2006/relationships/image" Target="../media/image196.png"/><Relationship Id="rId3" Type="http://schemas.openxmlformats.org/officeDocument/2006/relationships/image" Target="../media/image8.png"/><Relationship Id="rId214" Type="http://schemas.openxmlformats.org/officeDocument/2006/relationships/customXml" Target="../ink/ink1120.xml"/><Relationship Id="rId235" Type="http://schemas.openxmlformats.org/officeDocument/2006/relationships/image" Target="../media/image219.png"/><Relationship Id="rId256" Type="http://schemas.openxmlformats.org/officeDocument/2006/relationships/customXml" Target="../ink/ink1141.xml"/><Relationship Id="rId116" Type="http://schemas.openxmlformats.org/officeDocument/2006/relationships/customXml" Target="../ink/ink1071.xml"/><Relationship Id="rId137" Type="http://schemas.openxmlformats.org/officeDocument/2006/relationships/image" Target="../media/image172.png"/><Relationship Id="rId158" Type="http://schemas.openxmlformats.org/officeDocument/2006/relationships/customXml" Target="../ink/ink1092.xml"/><Relationship Id="rId20" Type="http://schemas.openxmlformats.org/officeDocument/2006/relationships/customXml" Target="../ink/ink1023.xml"/><Relationship Id="rId41" Type="http://schemas.openxmlformats.org/officeDocument/2006/relationships/image" Target="../media/image27.png"/><Relationship Id="rId62" Type="http://schemas.openxmlformats.org/officeDocument/2006/relationships/customXml" Target="../ink/ink1044.xml"/><Relationship Id="rId83" Type="http://schemas.openxmlformats.org/officeDocument/2006/relationships/image" Target="../media/image147.png"/><Relationship Id="rId179" Type="http://schemas.openxmlformats.org/officeDocument/2006/relationships/image" Target="../media/image191.png"/><Relationship Id="rId190" Type="http://schemas.openxmlformats.org/officeDocument/2006/relationships/customXml" Target="../ink/ink1108.xml"/><Relationship Id="rId204" Type="http://schemas.openxmlformats.org/officeDocument/2006/relationships/customXml" Target="../ink/ink1115.xml"/><Relationship Id="rId225" Type="http://schemas.openxmlformats.org/officeDocument/2006/relationships/image" Target="../media/image214.png"/><Relationship Id="rId246" Type="http://schemas.openxmlformats.org/officeDocument/2006/relationships/customXml" Target="../ink/ink1136.xml"/><Relationship Id="rId267" Type="http://schemas.openxmlformats.org/officeDocument/2006/relationships/image" Target="../media/image235.png"/><Relationship Id="rId106" Type="http://schemas.openxmlformats.org/officeDocument/2006/relationships/customXml" Target="../ink/ink1066.xml"/><Relationship Id="rId127" Type="http://schemas.openxmlformats.org/officeDocument/2006/relationships/image" Target="../media/image167.png"/><Relationship Id="rId10" Type="http://schemas.openxmlformats.org/officeDocument/2006/relationships/customXml" Target="../ink/ink1018.xml"/><Relationship Id="rId31" Type="http://schemas.openxmlformats.org/officeDocument/2006/relationships/image" Target="../media/image22.png"/><Relationship Id="rId52" Type="http://schemas.openxmlformats.org/officeDocument/2006/relationships/customXml" Target="../ink/ink1039.xml"/><Relationship Id="rId73" Type="http://schemas.openxmlformats.org/officeDocument/2006/relationships/image" Target="../media/image142.png"/><Relationship Id="rId94" Type="http://schemas.openxmlformats.org/officeDocument/2006/relationships/customXml" Target="../ink/ink1060.xml"/><Relationship Id="rId148" Type="http://schemas.openxmlformats.org/officeDocument/2006/relationships/customXml" Target="../ink/ink1087.xml"/><Relationship Id="rId169" Type="http://schemas.openxmlformats.org/officeDocument/2006/relationships/image" Target="../media/image186.png"/><Relationship Id="rId4" Type="http://schemas.openxmlformats.org/officeDocument/2006/relationships/customXml" Target="../ink/ink1015.xml"/><Relationship Id="rId180" Type="http://schemas.openxmlformats.org/officeDocument/2006/relationships/customXml" Target="../ink/ink1103.xml"/><Relationship Id="rId215" Type="http://schemas.openxmlformats.org/officeDocument/2006/relationships/image" Target="../media/image209.png"/><Relationship Id="rId236" Type="http://schemas.openxmlformats.org/officeDocument/2006/relationships/customXml" Target="../ink/ink1131.xml"/><Relationship Id="rId257" Type="http://schemas.openxmlformats.org/officeDocument/2006/relationships/image" Target="../media/image230.png"/><Relationship Id="rId42" Type="http://schemas.openxmlformats.org/officeDocument/2006/relationships/customXml" Target="../ink/ink1034.xml"/><Relationship Id="rId84" Type="http://schemas.openxmlformats.org/officeDocument/2006/relationships/customXml" Target="../ink/ink1055.xml"/><Relationship Id="rId138" Type="http://schemas.openxmlformats.org/officeDocument/2006/relationships/customXml" Target="../ink/ink1082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239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48.png"/><Relationship Id="rId170" Type="http://schemas.openxmlformats.org/officeDocument/2006/relationships/customXml" Target="../ink/ink1233.xml"/><Relationship Id="rId226" Type="http://schemas.openxmlformats.org/officeDocument/2006/relationships/customXml" Target="../ink/ink1261.xml"/><Relationship Id="rId268" Type="http://schemas.openxmlformats.org/officeDocument/2006/relationships/customXml" Target="../ink/ink1282.xml"/><Relationship Id="rId32" Type="http://schemas.openxmlformats.org/officeDocument/2006/relationships/customXml" Target="../ink/ink1164.xml"/><Relationship Id="rId74" Type="http://schemas.openxmlformats.org/officeDocument/2006/relationships/customXml" Target="../ink/ink1185.xml"/><Relationship Id="rId128" Type="http://schemas.openxmlformats.org/officeDocument/2006/relationships/customXml" Target="../ink/ink1212.xml"/><Relationship Id="rId5" Type="http://schemas.openxmlformats.org/officeDocument/2006/relationships/image" Target="../media/image9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58" Type="http://schemas.openxmlformats.org/officeDocument/2006/relationships/customXml" Target="../ink/ink1277.xml"/><Relationship Id="rId22" Type="http://schemas.openxmlformats.org/officeDocument/2006/relationships/customXml" Target="../ink/ink1159.xml"/><Relationship Id="rId43" Type="http://schemas.openxmlformats.org/officeDocument/2006/relationships/image" Target="../media/image28.png"/><Relationship Id="rId64" Type="http://schemas.openxmlformats.org/officeDocument/2006/relationships/customXml" Target="../ink/ink1180.xml"/><Relationship Id="rId118" Type="http://schemas.openxmlformats.org/officeDocument/2006/relationships/customXml" Target="../ink/ink1207.xml"/><Relationship Id="rId139" Type="http://schemas.openxmlformats.org/officeDocument/2006/relationships/image" Target="../media/image170.png"/><Relationship Id="rId85" Type="http://schemas.openxmlformats.org/officeDocument/2006/relationships/image" Target="../media/image148.png"/><Relationship Id="rId150" Type="http://schemas.openxmlformats.org/officeDocument/2006/relationships/customXml" Target="../ink/ink1223.xml"/><Relationship Id="rId171" Type="http://schemas.openxmlformats.org/officeDocument/2006/relationships/image" Target="../media/image184.png"/><Relationship Id="rId192" Type="http://schemas.openxmlformats.org/officeDocument/2006/relationships/customXml" Target="../ink/ink1244.xml"/><Relationship Id="rId206" Type="http://schemas.openxmlformats.org/officeDocument/2006/relationships/customXml" Target="../ink/ink1251.xml"/><Relationship Id="rId227" Type="http://schemas.openxmlformats.org/officeDocument/2006/relationships/image" Target="../media/image212.png"/><Relationship Id="rId248" Type="http://schemas.openxmlformats.org/officeDocument/2006/relationships/customXml" Target="../ink/ink1272.xml"/><Relationship Id="rId269" Type="http://schemas.openxmlformats.org/officeDocument/2006/relationships/image" Target="../media/image233.png"/><Relationship Id="rId12" Type="http://schemas.openxmlformats.org/officeDocument/2006/relationships/customXml" Target="../ink/ink1154.xml"/><Relationship Id="rId33" Type="http://schemas.openxmlformats.org/officeDocument/2006/relationships/image" Target="../media/image23.png"/><Relationship Id="rId108" Type="http://schemas.openxmlformats.org/officeDocument/2006/relationships/customXml" Target="../ink/ink1202.xml"/><Relationship Id="rId129" Type="http://schemas.openxmlformats.org/officeDocument/2006/relationships/image" Target="../media/image165.png"/><Relationship Id="rId54" Type="http://schemas.openxmlformats.org/officeDocument/2006/relationships/customXml" Target="../ink/ink1175.xml"/><Relationship Id="rId75" Type="http://schemas.openxmlformats.org/officeDocument/2006/relationships/image" Target="../media/image143.png"/><Relationship Id="rId96" Type="http://schemas.openxmlformats.org/officeDocument/2006/relationships/customXml" Target="../ink/ink1196.xml"/><Relationship Id="rId140" Type="http://schemas.openxmlformats.org/officeDocument/2006/relationships/customXml" Target="../ink/ink1218.xml"/><Relationship Id="rId161" Type="http://schemas.openxmlformats.org/officeDocument/2006/relationships/image" Target="../media/image179.png"/><Relationship Id="rId182" Type="http://schemas.openxmlformats.org/officeDocument/2006/relationships/customXml" Target="../ink/ink1239.xml"/><Relationship Id="rId217" Type="http://schemas.openxmlformats.org/officeDocument/2006/relationships/image" Target="../media/image207.png"/><Relationship Id="rId6" Type="http://schemas.openxmlformats.org/officeDocument/2006/relationships/customXml" Target="../ink/ink1151.xml"/><Relationship Id="rId238" Type="http://schemas.openxmlformats.org/officeDocument/2006/relationships/customXml" Target="../ink/ink1267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250.png"/><Relationship Id="rId270" Type="http://schemas.openxmlformats.org/officeDocument/2006/relationships/customXml" Target="../ink/ink1283.xml"/><Relationship Id="rId44" Type="http://schemas.openxmlformats.org/officeDocument/2006/relationships/customXml" Target="../ink/ink1170.xml"/><Relationship Id="rId65" Type="http://schemas.openxmlformats.org/officeDocument/2006/relationships/image" Target="../media/image138.png"/><Relationship Id="rId86" Type="http://schemas.openxmlformats.org/officeDocument/2006/relationships/customXml" Target="../ink/ink1191.xml"/><Relationship Id="rId130" Type="http://schemas.openxmlformats.org/officeDocument/2006/relationships/customXml" Target="../ink/ink1213.xml"/><Relationship Id="rId151" Type="http://schemas.openxmlformats.org/officeDocument/2006/relationships/image" Target="../media/image176.png"/><Relationship Id="rId172" Type="http://schemas.openxmlformats.org/officeDocument/2006/relationships/customXml" Target="../ink/ink1234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262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278.xml"/><Relationship Id="rId34" Type="http://schemas.openxmlformats.org/officeDocument/2006/relationships/customXml" Target="../ink/ink1165.xml"/><Relationship Id="rId55" Type="http://schemas.openxmlformats.org/officeDocument/2006/relationships/image" Target="../media/image34.png"/><Relationship Id="rId76" Type="http://schemas.openxmlformats.org/officeDocument/2006/relationships/customXml" Target="../ink/ink1186.xml"/><Relationship Id="rId97" Type="http://schemas.openxmlformats.org/officeDocument/2006/relationships/image" Target="../media/image154.png"/><Relationship Id="rId120" Type="http://schemas.openxmlformats.org/officeDocument/2006/relationships/customXml" Target="../ink/ink1208.xml"/><Relationship Id="rId141" Type="http://schemas.openxmlformats.org/officeDocument/2006/relationships/image" Target="../media/image171.png"/><Relationship Id="rId7" Type="http://schemas.openxmlformats.org/officeDocument/2006/relationships/image" Target="../media/image10.png"/><Relationship Id="rId162" Type="http://schemas.openxmlformats.org/officeDocument/2006/relationships/customXml" Target="../ink/ink1229.xml"/><Relationship Id="rId183" Type="http://schemas.openxmlformats.org/officeDocument/2006/relationships/image" Target="../media/image190.png"/><Relationship Id="rId218" Type="http://schemas.openxmlformats.org/officeDocument/2006/relationships/customXml" Target="../ink/ink1257.xml"/><Relationship Id="rId239" Type="http://schemas.openxmlformats.org/officeDocument/2006/relationships/image" Target="../media/image218.png"/><Relationship Id="rId250" Type="http://schemas.openxmlformats.org/officeDocument/2006/relationships/customXml" Target="../ink/ink1273.xml"/><Relationship Id="rId271" Type="http://schemas.openxmlformats.org/officeDocument/2006/relationships/image" Target="../media/image234.png"/><Relationship Id="rId24" Type="http://schemas.openxmlformats.org/officeDocument/2006/relationships/customXml" Target="../ink/ink1160.xml"/><Relationship Id="rId45" Type="http://schemas.openxmlformats.org/officeDocument/2006/relationships/image" Target="../media/image29.png"/><Relationship Id="rId66" Type="http://schemas.openxmlformats.org/officeDocument/2006/relationships/customXml" Target="../ink/ink1181.xml"/><Relationship Id="rId87" Type="http://schemas.openxmlformats.org/officeDocument/2006/relationships/image" Target="../media/image149.png"/><Relationship Id="rId110" Type="http://schemas.openxmlformats.org/officeDocument/2006/relationships/customXml" Target="../ink/ink1203.xml"/><Relationship Id="rId131" Type="http://schemas.openxmlformats.org/officeDocument/2006/relationships/image" Target="../media/image166.png"/><Relationship Id="rId152" Type="http://schemas.openxmlformats.org/officeDocument/2006/relationships/customXml" Target="../ink/ink1224.xml"/><Relationship Id="rId173" Type="http://schemas.openxmlformats.org/officeDocument/2006/relationships/image" Target="../media/image185.png"/><Relationship Id="rId194" Type="http://schemas.openxmlformats.org/officeDocument/2006/relationships/customXml" Target="../ink/ink1245.xml"/><Relationship Id="rId208" Type="http://schemas.openxmlformats.org/officeDocument/2006/relationships/customXml" Target="../ink/ink1252.xml"/><Relationship Id="rId229" Type="http://schemas.openxmlformats.org/officeDocument/2006/relationships/image" Target="../media/image213.png"/><Relationship Id="rId240" Type="http://schemas.openxmlformats.org/officeDocument/2006/relationships/customXml" Target="../ink/ink1268.xml"/><Relationship Id="rId261" Type="http://schemas.openxmlformats.org/officeDocument/2006/relationships/image" Target="../media/image229.png"/><Relationship Id="rId14" Type="http://schemas.openxmlformats.org/officeDocument/2006/relationships/customXml" Target="../ink/ink1155.xml"/><Relationship Id="rId35" Type="http://schemas.openxmlformats.org/officeDocument/2006/relationships/image" Target="../media/image24.png"/><Relationship Id="rId56" Type="http://schemas.openxmlformats.org/officeDocument/2006/relationships/customXml" Target="../ink/ink1176.xml"/><Relationship Id="rId77" Type="http://schemas.openxmlformats.org/officeDocument/2006/relationships/image" Target="../media/image144.png"/><Relationship Id="rId100" Type="http://schemas.openxmlformats.org/officeDocument/2006/relationships/customXml" Target="../ink/ink1198.xml"/><Relationship Id="rId8" Type="http://schemas.openxmlformats.org/officeDocument/2006/relationships/customXml" Target="../ink/ink1152.xml"/><Relationship Id="rId98" Type="http://schemas.openxmlformats.org/officeDocument/2006/relationships/customXml" Target="../ink/ink1197.xml"/><Relationship Id="rId121" Type="http://schemas.openxmlformats.org/officeDocument/2006/relationships/image" Target="../media/image251.png"/><Relationship Id="rId142" Type="http://schemas.openxmlformats.org/officeDocument/2006/relationships/customXml" Target="../ink/ink1219.xml"/><Relationship Id="rId163" Type="http://schemas.openxmlformats.org/officeDocument/2006/relationships/image" Target="../media/image180.png"/><Relationship Id="rId184" Type="http://schemas.openxmlformats.org/officeDocument/2006/relationships/customXml" Target="../ink/ink1240.xml"/><Relationship Id="rId219" Type="http://schemas.openxmlformats.org/officeDocument/2006/relationships/image" Target="../media/image208.png"/><Relationship Id="rId230" Type="http://schemas.openxmlformats.org/officeDocument/2006/relationships/customXml" Target="../ink/ink1263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171.xml"/><Relationship Id="rId67" Type="http://schemas.openxmlformats.org/officeDocument/2006/relationships/image" Target="../media/image139.png"/><Relationship Id="rId272" Type="http://schemas.openxmlformats.org/officeDocument/2006/relationships/customXml" Target="../ink/ink1284.xml"/><Relationship Id="rId88" Type="http://schemas.openxmlformats.org/officeDocument/2006/relationships/customXml" Target="../ink/ink1192.xml"/><Relationship Id="rId111" Type="http://schemas.openxmlformats.org/officeDocument/2006/relationships/image" Target="../media/image244.png"/><Relationship Id="rId132" Type="http://schemas.openxmlformats.org/officeDocument/2006/relationships/customXml" Target="../ink/ink1214.xml"/><Relationship Id="rId153" Type="http://schemas.openxmlformats.org/officeDocument/2006/relationships/image" Target="../media/image177.png"/><Relationship Id="rId174" Type="http://schemas.openxmlformats.org/officeDocument/2006/relationships/customXml" Target="../ink/ink1235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258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166.xml"/><Relationship Id="rId57" Type="http://schemas.openxmlformats.org/officeDocument/2006/relationships/image" Target="../media/image35.png"/><Relationship Id="rId262" Type="http://schemas.openxmlformats.org/officeDocument/2006/relationships/customXml" Target="../ink/ink1279.xml"/><Relationship Id="rId78" Type="http://schemas.openxmlformats.org/officeDocument/2006/relationships/customXml" Target="../ink/ink118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209.xml"/><Relationship Id="rId143" Type="http://schemas.openxmlformats.org/officeDocument/2006/relationships/image" Target="../media/image172.png"/><Relationship Id="rId164" Type="http://schemas.openxmlformats.org/officeDocument/2006/relationships/customXml" Target="../ink/ink1230.xml"/><Relationship Id="rId185" Type="http://schemas.openxmlformats.org/officeDocument/2006/relationships/image" Target="../media/image191.png"/><Relationship Id="rId9" Type="http://schemas.openxmlformats.org/officeDocument/2006/relationships/image" Target="../media/image11.png"/><Relationship Id="rId210" Type="http://schemas.openxmlformats.org/officeDocument/2006/relationships/customXml" Target="../ink/ink1253.xml"/><Relationship Id="rId26" Type="http://schemas.openxmlformats.org/officeDocument/2006/relationships/customXml" Target="../ink/ink1161.xml"/><Relationship Id="rId231" Type="http://schemas.openxmlformats.org/officeDocument/2006/relationships/image" Target="../media/image214.png"/><Relationship Id="rId252" Type="http://schemas.openxmlformats.org/officeDocument/2006/relationships/customXml" Target="../ink/ink1274.xml"/><Relationship Id="rId273" Type="http://schemas.openxmlformats.org/officeDocument/2006/relationships/image" Target="../media/image235.png"/><Relationship Id="rId47" Type="http://schemas.openxmlformats.org/officeDocument/2006/relationships/image" Target="../media/image30.png"/><Relationship Id="rId68" Type="http://schemas.openxmlformats.org/officeDocument/2006/relationships/customXml" Target="../ink/ink1182.xml"/><Relationship Id="rId89" Type="http://schemas.openxmlformats.org/officeDocument/2006/relationships/image" Target="../media/image150.png"/><Relationship Id="rId112" Type="http://schemas.openxmlformats.org/officeDocument/2006/relationships/customXml" Target="../ink/ink1204.xml"/><Relationship Id="rId133" Type="http://schemas.openxmlformats.org/officeDocument/2006/relationships/image" Target="../media/image167.png"/><Relationship Id="rId154" Type="http://schemas.openxmlformats.org/officeDocument/2006/relationships/customXml" Target="../ink/ink1225.xml"/><Relationship Id="rId175" Type="http://schemas.openxmlformats.org/officeDocument/2006/relationships/image" Target="../media/image186.png"/><Relationship Id="rId196" Type="http://schemas.openxmlformats.org/officeDocument/2006/relationships/customXml" Target="../ink/ink1246.xml"/><Relationship Id="rId200" Type="http://schemas.openxmlformats.org/officeDocument/2006/relationships/customXml" Target="../ink/ink1248.xml"/><Relationship Id="rId16" Type="http://schemas.openxmlformats.org/officeDocument/2006/relationships/customXml" Target="../ink/ink1156.xml"/><Relationship Id="rId221" Type="http://schemas.openxmlformats.org/officeDocument/2006/relationships/image" Target="../media/image209.png"/><Relationship Id="rId242" Type="http://schemas.openxmlformats.org/officeDocument/2006/relationships/customXml" Target="../ink/ink1269.xml"/><Relationship Id="rId263" Type="http://schemas.openxmlformats.org/officeDocument/2006/relationships/image" Target="../media/image230.png"/><Relationship Id="rId37" Type="http://schemas.openxmlformats.org/officeDocument/2006/relationships/image" Target="../media/image25.png"/><Relationship Id="rId58" Type="http://schemas.openxmlformats.org/officeDocument/2006/relationships/customXml" Target="../ink/ink1177.xml"/><Relationship Id="rId79" Type="http://schemas.openxmlformats.org/officeDocument/2006/relationships/image" Target="../media/image145.png"/><Relationship Id="rId102" Type="http://schemas.openxmlformats.org/officeDocument/2006/relationships/customXml" Target="../ink/ink1199.xml"/><Relationship Id="rId123" Type="http://schemas.openxmlformats.org/officeDocument/2006/relationships/image" Target="../media/image252.png"/><Relationship Id="rId144" Type="http://schemas.openxmlformats.org/officeDocument/2006/relationships/customXml" Target="../ink/ink1220.xml"/><Relationship Id="rId90" Type="http://schemas.openxmlformats.org/officeDocument/2006/relationships/customXml" Target="../ink/ink1193.xml"/><Relationship Id="rId165" Type="http://schemas.openxmlformats.org/officeDocument/2006/relationships/image" Target="../media/image181.png"/><Relationship Id="rId186" Type="http://schemas.openxmlformats.org/officeDocument/2006/relationships/customXml" Target="../ink/ink1241.xml"/><Relationship Id="rId211" Type="http://schemas.openxmlformats.org/officeDocument/2006/relationships/image" Target="../media/image204.png"/><Relationship Id="rId232" Type="http://schemas.openxmlformats.org/officeDocument/2006/relationships/customXml" Target="../ink/ink1264.xml"/><Relationship Id="rId253" Type="http://schemas.openxmlformats.org/officeDocument/2006/relationships/image" Target="../media/image225.png"/><Relationship Id="rId274" Type="http://schemas.openxmlformats.org/officeDocument/2006/relationships/customXml" Target="../ink/ink1285.xml"/><Relationship Id="rId27" Type="http://schemas.openxmlformats.org/officeDocument/2006/relationships/image" Target="../media/image20.png"/><Relationship Id="rId48" Type="http://schemas.openxmlformats.org/officeDocument/2006/relationships/customXml" Target="../ink/ink1172.xml"/><Relationship Id="rId69" Type="http://schemas.openxmlformats.org/officeDocument/2006/relationships/image" Target="../media/image140.png"/><Relationship Id="rId113" Type="http://schemas.openxmlformats.org/officeDocument/2006/relationships/image" Target="../media/image245.png"/><Relationship Id="rId134" Type="http://schemas.openxmlformats.org/officeDocument/2006/relationships/customXml" Target="../ink/ink1215.xml"/><Relationship Id="rId80" Type="http://schemas.openxmlformats.org/officeDocument/2006/relationships/customXml" Target="../ink/ink1188.xml"/><Relationship Id="rId155" Type="http://schemas.openxmlformats.org/officeDocument/2006/relationships/image" Target="../media/image178.png"/><Relationship Id="rId176" Type="http://schemas.openxmlformats.org/officeDocument/2006/relationships/customXml" Target="../ink/ink1236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259.xml"/><Relationship Id="rId243" Type="http://schemas.openxmlformats.org/officeDocument/2006/relationships/image" Target="../media/image220.png"/><Relationship Id="rId264" Type="http://schemas.openxmlformats.org/officeDocument/2006/relationships/customXml" Target="../ink/ink1280.xml"/><Relationship Id="rId17" Type="http://schemas.openxmlformats.org/officeDocument/2006/relationships/image" Target="../media/image15.png"/><Relationship Id="rId38" Type="http://schemas.openxmlformats.org/officeDocument/2006/relationships/customXml" Target="../ink/ink1167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210.xml"/><Relationship Id="rId70" Type="http://schemas.openxmlformats.org/officeDocument/2006/relationships/customXml" Target="../ink/ink1183.xml"/><Relationship Id="rId91" Type="http://schemas.openxmlformats.org/officeDocument/2006/relationships/image" Target="../media/image151.png"/><Relationship Id="rId145" Type="http://schemas.openxmlformats.org/officeDocument/2006/relationships/image" Target="../media/image173.png"/><Relationship Id="rId166" Type="http://schemas.openxmlformats.org/officeDocument/2006/relationships/customXml" Target="../ink/ink1231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54.xml"/><Relationship Id="rId233" Type="http://schemas.openxmlformats.org/officeDocument/2006/relationships/image" Target="../media/image215.png"/><Relationship Id="rId254" Type="http://schemas.openxmlformats.org/officeDocument/2006/relationships/customXml" Target="../ink/ink1275.xml"/><Relationship Id="rId28" Type="http://schemas.openxmlformats.org/officeDocument/2006/relationships/customXml" Target="../ink/ink1162.xml"/><Relationship Id="rId49" Type="http://schemas.openxmlformats.org/officeDocument/2006/relationships/image" Target="../media/image31.png"/><Relationship Id="rId114" Type="http://schemas.openxmlformats.org/officeDocument/2006/relationships/customXml" Target="../ink/ink1205.xml"/><Relationship Id="rId275" Type="http://schemas.openxmlformats.org/officeDocument/2006/relationships/image" Target="../media/image236.png"/><Relationship Id="rId60" Type="http://schemas.openxmlformats.org/officeDocument/2006/relationships/customXml" Target="../ink/ink1178.xml"/><Relationship Id="rId81" Type="http://schemas.openxmlformats.org/officeDocument/2006/relationships/image" Target="../media/image146.png"/><Relationship Id="rId135" Type="http://schemas.openxmlformats.org/officeDocument/2006/relationships/image" Target="../media/image168.png"/><Relationship Id="rId156" Type="http://schemas.openxmlformats.org/officeDocument/2006/relationships/customXml" Target="../ink/ink1226.xml"/><Relationship Id="rId177" Type="http://schemas.openxmlformats.org/officeDocument/2006/relationships/image" Target="../media/image187.png"/><Relationship Id="rId198" Type="http://schemas.openxmlformats.org/officeDocument/2006/relationships/customXml" Target="../ink/ink1247.xml"/><Relationship Id="rId202" Type="http://schemas.openxmlformats.org/officeDocument/2006/relationships/customXml" Target="../ink/ink1249.xml"/><Relationship Id="rId223" Type="http://schemas.openxmlformats.org/officeDocument/2006/relationships/image" Target="../media/image210.png"/><Relationship Id="rId244" Type="http://schemas.openxmlformats.org/officeDocument/2006/relationships/customXml" Target="../ink/ink1270.xml"/><Relationship Id="rId18" Type="http://schemas.openxmlformats.org/officeDocument/2006/relationships/customXml" Target="../ink/ink1157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50" Type="http://schemas.openxmlformats.org/officeDocument/2006/relationships/customXml" Target="../ink/ink1173.xml"/><Relationship Id="rId104" Type="http://schemas.openxmlformats.org/officeDocument/2006/relationships/customXml" Target="../ink/ink1200.xml"/><Relationship Id="rId125" Type="http://schemas.openxmlformats.org/officeDocument/2006/relationships/image" Target="../media/image253.png"/><Relationship Id="rId146" Type="http://schemas.openxmlformats.org/officeDocument/2006/relationships/customXml" Target="../ink/ink1221.xml"/><Relationship Id="rId167" Type="http://schemas.openxmlformats.org/officeDocument/2006/relationships/image" Target="../media/image182.png"/><Relationship Id="rId188" Type="http://schemas.openxmlformats.org/officeDocument/2006/relationships/customXml" Target="../ink/ink1242.xml"/><Relationship Id="rId71" Type="http://schemas.openxmlformats.org/officeDocument/2006/relationships/image" Target="../media/image141.png"/><Relationship Id="rId92" Type="http://schemas.openxmlformats.org/officeDocument/2006/relationships/customXml" Target="../ink/ink1194.xml"/><Relationship Id="rId213" Type="http://schemas.openxmlformats.org/officeDocument/2006/relationships/image" Target="../media/image205.png"/><Relationship Id="rId234" Type="http://schemas.openxmlformats.org/officeDocument/2006/relationships/customXml" Target="../ink/ink1265.xml"/><Relationship Id="rId2" Type="http://schemas.openxmlformats.org/officeDocument/2006/relationships/customXml" Target="../ink/ink1149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286.xml"/><Relationship Id="rId40" Type="http://schemas.openxmlformats.org/officeDocument/2006/relationships/customXml" Target="../ink/ink1168.xml"/><Relationship Id="rId115" Type="http://schemas.openxmlformats.org/officeDocument/2006/relationships/image" Target="../media/image246.png"/><Relationship Id="rId136" Type="http://schemas.openxmlformats.org/officeDocument/2006/relationships/customXml" Target="../ink/ink1216.xml"/><Relationship Id="rId157" Type="http://schemas.openxmlformats.org/officeDocument/2006/relationships/image" Target="../media/image247.png"/><Relationship Id="rId178" Type="http://schemas.openxmlformats.org/officeDocument/2006/relationships/customXml" Target="../ink/ink1237.xml"/><Relationship Id="rId61" Type="http://schemas.openxmlformats.org/officeDocument/2006/relationships/image" Target="../media/image136.png"/><Relationship Id="rId82" Type="http://schemas.openxmlformats.org/officeDocument/2006/relationships/customXml" Target="../ink/ink1189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260.xml"/><Relationship Id="rId245" Type="http://schemas.openxmlformats.org/officeDocument/2006/relationships/image" Target="../media/image221.png"/><Relationship Id="rId266" Type="http://schemas.openxmlformats.org/officeDocument/2006/relationships/customXml" Target="../ink/ink1281.xml"/><Relationship Id="rId30" Type="http://schemas.openxmlformats.org/officeDocument/2006/relationships/customXml" Target="../ink/ink1163.xml"/><Relationship Id="rId105" Type="http://schemas.openxmlformats.org/officeDocument/2006/relationships/image" Target="../media/image238.png"/><Relationship Id="rId126" Type="http://schemas.openxmlformats.org/officeDocument/2006/relationships/customXml" Target="../ink/ink1211.xml"/><Relationship Id="rId147" Type="http://schemas.openxmlformats.org/officeDocument/2006/relationships/image" Target="../media/image174.png"/><Relationship Id="rId168" Type="http://schemas.openxmlformats.org/officeDocument/2006/relationships/customXml" Target="../ink/ink1232.xml"/><Relationship Id="rId51" Type="http://schemas.openxmlformats.org/officeDocument/2006/relationships/image" Target="../media/image32.png"/><Relationship Id="rId72" Type="http://schemas.openxmlformats.org/officeDocument/2006/relationships/customXml" Target="../ink/ink1184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.png"/><Relationship Id="rId214" Type="http://schemas.openxmlformats.org/officeDocument/2006/relationships/customXml" Target="../ink/ink1255.xml"/><Relationship Id="rId235" Type="http://schemas.openxmlformats.org/officeDocument/2006/relationships/image" Target="../media/image216.png"/><Relationship Id="rId256" Type="http://schemas.openxmlformats.org/officeDocument/2006/relationships/customXml" Target="../ink/ink1276.xml"/><Relationship Id="rId277" Type="http://schemas.openxmlformats.org/officeDocument/2006/relationships/image" Target="../media/image243.png"/><Relationship Id="rId116" Type="http://schemas.openxmlformats.org/officeDocument/2006/relationships/customXml" Target="../ink/ink1206.xml"/><Relationship Id="rId137" Type="http://schemas.openxmlformats.org/officeDocument/2006/relationships/image" Target="../media/image169.png"/><Relationship Id="rId158" Type="http://schemas.openxmlformats.org/officeDocument/2006/relationships/customXml" Target="../ink/ink1227.xml"/><Relationship Id="rId20" Type="http://schemas.openxmlformats.org/officeDocument/2006/relationships/customXml" Target="../ink/ink1158.xml"/><Relationship Id="rId41" Type="http://schemas.openxmlformats.org/officeDocument/2006/relationships/image" Target="../media/image27.png"/><Relationship Id="rId62" Type="http://schemas.openxmlformats.org/officeDocument/2006/relationships/customXml" Target="../ink/ink1179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243.xml"/><Relationship Id="rId204" Type="http://schemas.openxmlformats.org/officeDocument/2006/relationships/customXml" Target="../ink/ink1250.xml"/><Relationship Id="rId225" Type="http://schemas.openxmlformats.org/officeDocument/2006/relationships/image" Target="../media/image211.png"/><Relationship Id="rId246" Type="http://schemas.openxmlformats.org/officeDocument/2006/relationships/customXml" Target="../ink/ink1271.xml"/><Relationship Id="rId267" Type="http://schemas.openxmlformats.org/officeDocument/2006/relationships/image" Target="../media/image232.png"/><Relationship Id="rId106" Type="http://schemas.openxmlformats.org/officeDocument/2006/relationships/customXml" Target="../ink/ink1201.xml"/><Relationship Id="rId127" Type="http://schemas.openxmlformats.org/officeDocument/2006/relationships/image" Target="../media/image164.png"/><Relationship Id="rId10" Type="http://schemas.openxmlformats.org/officeDocument/2006/relationships/customXml" Target="../ink/ink1153.xml"/><Relationship Id="rId31" Type="http://schemas.openxmlformats.org/officeDocument/2006/relationships/image" Target="../media/image22.png"/><Relationship Id="rId52" Type="http://schemas.openxmlformats.org/officeDocument/2006/relationships/customXml" Target="../ink/ink1174.xml"/><Relationship Id="rId73" Type="http://schemas.openxmlformats.org/officeDocument/2006/relationships/image" Target="../media/image142.png"/><Relationship Id="rId94" Type="http://schemas.openxmlformats.org/officeDocument/2006/relationships/customXml" Target="../ink/ink1195.xml"/><Relationship Id="rId148" Type="http://schemas.openxmlformats.org/officeDocument/2006/relationships/customXml" Target="../ink/ink1222.xml"/><Relationship Id="rId169" Type="http://schemas.openxmlformats.org/officeDocument/2006/relationships/image" Target="../media/image183.png"/><Relationship Id="rId4" Type="http://schemas.openxmlformats.org/officeDocument/2006/relationships/customXml" Target="../ink/ink1150.xml"/><Relationship Id="rId180" Type="http://schemas.openxmlformats.org/officeDocument/2006/relationships/customXml" Target="../ink/ink1238.xml"/><Relationship Id="rId215" Type="http://schemas.openxmlformats.org/officeDocument/2006/relationships/image" Target="../media/image206.png"/><Relationship Id="rId236" Type="http://schemas.openxmlformats.org/officeDocument/2006/relationships/customXml" Target="../ink/ink1266.xml"/><Relationship Id="rId257" Type="http://schemas.openxmlformats.org/officeDocument/2006/relationships/image" Target="../media/image227.png"/><Relationship Id="rId42" Type="http://schemas.openxmlformats.org/officeDocument/2006/relationships/customXml" Target="../ink/ink1169.xml"/><Relationship Id="rId84" Type="http://schemas.openxmlformats.org/officeDocument/2006/relationships/customXml" Target="../ink/ink1190.xml"/><Relationship Id="rId138" Type="http://schemas.openxmlformats.org/officeDocument/2006/relationships/customXml" Target="../ink/ink1217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175.png"/><Relationship Id="rId95" Type="http://schemas.openxmlformats.org/officeDocument/2006/relationships/image" Target="../media/image153.png"/><Relationship Id="rId160" Type="http://schemas.openxmlformats.org/officeDocument/2006/relationships/customXml" Target="../ink/ink1228.xml"/><Relationship Id="rId216" Type="http://schemas.openxmlformats.org/officeDocument/2006/relationships/customXml" Target="../ink/ink125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58.png"/><Relationship Id="rId170" Type="http://schemas.openxmlformats.org/officeDocument/2006/relationships/customXml" Target="../ink/ink1371.xml"/><Relationship Id="rId226" Type="http://schemas.openxmlformats.org/officeDocument/2006/relationships/customXml" Target="../ink/ink1399.xml"/><Relationship Id="rId268" Type="http://schemas.openxmlformats.org/officeDocument/2006/relationships/customXml" Target="../ink/ink1420.xml"/><Relationship Id="rId32" Type="http://schemas.openxmlformats.org/officeDocument/2006/relationships/customXml" Target="../ink/ink1302.xml"/><Relationship Id="rId74" Type="http://schemas.openxmlformats.org/officeDocument/2006/relationships/customXml" Target="../ink/ink1323.xml"/><Relationship Id="rId128" Type="http://schemas.openxmlformats.org/officeDocument/2006/relationships/customXml" Target="../ink/ink1350.xml"/><Relationship Id="rId5" Type="http://schemas.openxmlformats.org/officeDocument/2006/relationships/image" Target="../media/image9.png"/><Relationship Id="rId181" Type="http://schemas.openxmlformats.org/officeDocument/2006/relationships/image" Target="../media/image186.png"/><Relationship Id="rId237" Type="http://schemas.openxmlformats.org/officeDocument/2006/relationships/image" Target="../media/image214.png"/><Relationship Id="rId279" Type="http://schemas.openxmlformats.org/officeDocument/2006/relationships/image" Target="../media/image235.png"/><Relationship Id="rId22" Type="http://schemas.openxmlformats.org/officeDocument/2006/relationships/customXml" Target="../ink/ink1297.xml"/><Relationship Id="rId43" Type="http://schemas.openxmlformats.org/officeDocument/2006/relationships/image" Target="../media/image28.png"/><Relationship Id="rId64" Type="http://schemas.openxmlformats.org/officeDocument/2006/relationships/customXml" Target="../ink/ink1318.xml"/><Relationship Id="rId118" Type="http://schemas.openxmlformats.org/officeDocument/2006/relationships/customXml" Target="../ink/ink1345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1361.xml"/><Relationship Id="rId171" Type="http://schemas.openxmlformats.org/officeDocument/2006/relationships/image" Target="../media/image181.png"/><Relationship Id="rId192" Type="http://schemas.openxmlformats.org/officeDocument/2006/relationships/customXml" Target="../ink/ink1382.xml"/><Relationship Id="rId206" Type="http://schemas.openxmlformats.org/officeDocument/2006/relationships/customXml" Target="../ink/ink1389.xml"/><Relationship Id="rId227" Type="http://schemas.openxmlformats.org/officeDocument/2006/relationships/image" Target="../media/image209.png"/><Relationship Id="rId248" Type="http://schemas.openxmlformats.org/officeDocument/2006/relationships/customXml" Target="../ink/ink1410.xml"/><Relationship Id="rId269" Type="http://schemas.openxmlformats.org/officeDocument/2006/relationships/image" Target="../media/image230.png"/><Relationship Id="rId12" Type="http://schemas.openxmlformats.org/officeDocument/2006/relationships/customXml" Target="../ink/ink1292.xml"/><Relationship Id="rId33" Type="http://schemas.openxmlformats.org/officeDocument/2006/relationships/image" Target="../media/image23.png"/><Relationship Id="rId108" Type="http://schemas.openxmlformats.org/officeDocument/2006/relationships/customXml" Target="../ink/ink1340.xml"/><Relationship Id="rId129" Type="http://schemas.openxmlformats.org/officeDocument/2006/relationships/image" Target="../media/image170.png"/><Relationship Id="rId280" Type="http://schemas.openxmlformats.org/officeDocument/2006/relationships/customXml" Target="../ink/ink1426.xml"/><Relationship Id="rId54" Type="http://schemas.openxmlformats.org/officeDocument/2006/relationships/customXml" Target="../ink/ink1313.xml"/><Relationship Id="rId75" Type="http://schemas.openxmlformats.org/officeDocument/2006/relationships/image" Target="../media/image143.png"/><Relationship Id="rId96" Type="http://schemas.openxmlformats.org/officeDocument/2006/relationships/customXml" Target="../ink/ink1334.xml"/><Relationship Id="rId140" Type="http://schemas.openxmlformats.org/officeDocument/2006/relationships/customXml" Target="../ink/ink1356.xml"/><Relationship Id="rId161" Type="http://schemas.openxmlformats.org/officeDocument/2006/relationships/image" Target="../media/image259.png"/><Relationship Id="rId182" Type="http://schemas.openxmlformats.org/officeDocument/2006/relationships/customXml" Target="../ink/ink1377.xml"/><Relationship Id="rId217" Type="http://schemas.openxmlformats.org/officeDocument/2006/relationships/image" Target="../media/image204.png"/><Relationship Id="rId6" Type="http://schemas.openxmlformats.org/officeDocument/2006/relationships/customXml" Target="../ink/ink1289.xml"/><Relationship Id="rId238" Type="http://schemas.openxmlformats.org/officeDocument/2006/relationships/customXml" Target="../ink/ink1405.xml"/><Relationship Id="rId259" Type="http://schemas.openxmlformats.org/officeDocument/2006/relationships/image" Target="../media/image22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1421.xml"/><Relationship Id="rId44" Type="http://schemas.openxmlformats.org/officeDocument/2006/relationships/customXml" Target="../ink/ink1308.xml"/><Relationship Id="rId65" Type="http://schemas.openxmlformats.org/officeDocument/2006/relationships/image" Target="../media/image138.png"/><Relationship Id="rId86" Type="http://schemas.openxmlformats.org/officeDocument/2006/relationships/customXml" Target="../ink/ink1329.xml"/><Relationship Id="rId130" Type="http://schemas.openxmlformats.org/officeDocument/2006/relationships/customXml" Target="../ink/ink1351.xml"/><Relationship Id="rId151" Type="http://schemas.openxmlformats.org/officeDocument/2006/relationships/image" Target="../media/image254.png"/><Relationship Id="rId172" Type="http://schemas.openxmlformats.org/officeDocument/2006/relationships/customXml" Target="../ink/ink1372.xml"/><Relationship Id="rId193" Type="http://schemas.openxmlformats.org/officeDocument/2006/relationships/image" Target="../media/image192.png"/><Relationship Id="rId207" Type="http://schemas.openxmlformats.org/officeDocument/2006/relationships/image" Target="../media/image199.png"/><Relationship Id="rId228" Type="http://schemas.openxmlformats.org/officeDocument/2006/relationships/customXml" Target="../ink/ink1400.xml"/><Relationship Id="rId249" Type="http://schemas.openxmlformats.org/officeDocument/2006/relationships/image" Target="../media/image220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416.xml"/><Relationship Id="rId281" Type="http://schemas.openxmlformats.org/officeDocument/2006/relationships/image" Target="../media/image236.png"/><Relationship Id="rId34" Type="http://schemas.openxmlformats.org/officeDocument/2006/relationships/customXml" Target="../ink/ink1303.xml"/><Relationship Id="rId55" Type="http://schemas.openxmlformats.org/officeDocument/2006/relationships/image" Target="../media/image34.png"/><Relationship Id="rId76" Type="http://schemas.openxmlformats.org/officeDocument/2006/relationships/customXml" Target="../ink/ink1324.xml"/><Relationship Id="rId97" Type="http://schemas.openxmlformats.org/officeDocument/2006/relationships/image" Target="../media/image154.png"/><Relationship Id="rId120" Type="http://schemas.openxmlformats.org/officeDocument/2006/relationships/customXml" Target="../ink/ink1346.xml"/><Relationship Id="rId141" Type="http://schemas.openxmlformats.org/officeDocument/2006/relationships/image" Target="../media/image176.png"/><Relationship Id="rId7" Type="http://schemas.openxmlformats.org/officeDocument/2006/relationships/image" Target="../media/image10.png"/><Relationship Id="rId162" Type="http://schemas.openxmlformats.org/officeDocument/2006/relationships/customXml" Target="../ink/ink1367.xml"/><Relationship Id="rId183" Type="http://schemas.openxmlformats.org/officeDocument/2006/relationships/image" Target="../media/image187.png"/><Relationship Id="rId218" Type="http://schemas.openxmlformats.org/officeDocument/2006/relationships/customXml" Target="../ink/ink1395.xml"/><Relationship Id="rId239" Type="http://schemas.openxmlformats.org/officeDocument/2006/relationships/image" Target="../media/image215.png"/><Relationship Id="rId250" Type="http://schemas.openxmlformats.org/officeDocument/2006/relationships/customXml" Target="../ink/ink1411.xml"/><Relationship Id="rId271" Type="http://schemas.openxmlformats.org/officeDocument/2006/relationships/image" Target="../media/image231.png"/><Relationship Id="rId24" Type="http://schemas.openxmlformats.org/officeDocument/2006/relationships/customXml" Target="../ink/ink1298.xml"/><Relationship Id="rId45" Type="http://schemas.openxmlformats.org/officeDocument/2006/relationships/image" Target="../media/image29.png"/><Relationship Id="rId66" Type="http://schemas.openxmlformats.org/officeDocument/2006/relationships/customXml" Target="../ink/ink1319.xml"/><Relationship Id="rId87" Type="http://schemas.openxmlformats.org/officeDocument/2006/relationships/image" Target="../media/image149.png"/><Relationship Id="rId110" Type="http://schemas.openxmlformats.org/officeDocument/2006/relationships/customXml" Target="../ink/ink1341.xml"/><Relationship Id="rId131" Type="http://schemas.openxmlformats.org/officeDocument/2006/relationships/image" Target="../media/image171.png"/><Relationship Id="rId152" Type="http://schemas.openxmlformats.org/officeDocument/2006/relationships/customXml" Target="../ink/ink1362.xml"/><Relationship Id="rId173" Type="http://schemas.openxmlformats.org/officeDocument/2006/relationships/image" Target="../media/image182.png"/><Relationship Id="rId194" Type="http://schemas.openxmlformats.org/officeDocument/2006/relationships/customXml" Target="../ink/ink1383.xml"/><Relationship Id="rId208" Type="http://schemas.openxmlformats.org/officeDocument/2006/relationships/customXml" Target="../ink/ink1390.xml"/><Relationship Id="rId229" Type="http://schemas.openxmlformats.org/officeDocument/2006/relationships/image" Target="../media/image210.png"/><Relationship Id="rId240" Type="http://schemas.openxmlformats.org/officeDocument/2006/relationships/customXml" Target="../ink/ink1406.xml"/><Relationship Id="rId261" Type="http://schemas.openxmlformats.org/officeDocument/2006/relationships/image" Target="../media/image226.png"/><Relationship Id="rId14" Type="http://schemas.openxmlformats.org/officeDocument/2006/relationships/customXml" Target="../ink/ink1293.xml"/><Relationship Id="rId35" Type="http://schemas.openxmlformats.org/officeDocument/2006/relationships/image" Target="../media/image24.png"/><Relationship Id="rId56" Type="http://schemas.openxmlformats.org/officeDocument/2006/relationships/customXml" Target="../ink/ink1314.xml"/><Relationship Id="rId77" Type="http://schemas.openxmlformats.org/officeDocument/2006/relationships/image" Target="../media/image144.png"/><Relationship Id="rId100" Type="http://schemas.openxmlformats.org/officeDocument/2006/relationships/customXml" Target="../ink/ink1336.xml"/><Relationship Id="rId282" Type="http://schemas.openxmlformats.org/officeDocument/2006/relationships/customXml" Target="../ink/ink1427.xml"/><Relationship Id="rId8" Type="http://schemas.openxmlformats.org/officeDocument/2006/relationships/customXml" Target="../ink/ink1290.xml"/><Relationship Id="rId98" Type="http://schemas.openxmlformats.org/officeDocument/2006/relationships/customXml" Target="../ink/ink1335.xml"/><Relationship Id="rId121" Type="http://schemas.openxmlformats.org/officeDocument/2006/relationships/image" Target="../media/image166.png"/><Relationship Id="rId142" Type="http://schemas.openxmlformats.org/officeDocument/2006/relationships/customXml" Target="../ink/ink1357.xml"/><Relationship Id="rId163" Type="http://schemas.openxmlformats.org/officeDocument/2006/relationships/image" Target="../media/image260.png"/><Relationship Id="rId184" Type="http://schemas.openxmlformats.org/officeDocument/2006/relationships/customXml" Target="../ink/ink1378.xml"/><Relationship Id="rId219" Type="http://schemas.openxmlformats.org/officeDocument/2006/relationships/image" Target="../media/image205.png"/><Relationship Id="rId230" Type="http://schemas.openxmlformats.org/officeDocument/2006/relationships/customXml" Target="../ink/ink1401.xml"/><Relationship Id="rId251" Type="http://schemas.openxmlformats.org/officeDocument/2006/relationships/image" Target="../media/image221.png"/><Relationship Id="rId25" Type="http://schemas.openxmlformats.org/officeDocument/2006/relationships/image" Target="../media/image19.png"/><Relationship Id="rId46" Type="http://schemas.openxmlformats.org/officeDocument/2006/relationships/customXml" Target="../ink/ink1309.xml"/><Relationship Id="rId67" Type="http://schemas.openxmlformats.org/officeDocument/2006/relationships/image" Target="../media/image139.png"/><Relationship Id="rId272" Type="http://schemas.openxmlformats.org/officeDocument/2006/relationships/customXml" Target="../ink/ink1422.xml"/><Relationship Id="rId88" Type="http://schemas.openxmlformats.org/officeDocument/2006/relationships/customXml" Target="../ink/ink1330.xml"/><Relationship Id="rId111" Type="http://schemas.openxmlformats.org/officeDocument/2006/relationships/image" Target="../media/image249.png"/><Relationship Id="rId132" Type="http://schemas.openxmlformats.org/officeDocument/2006/relationships/customXml" Target="../ink/ink1352.xml"/><Relationship Id="rId153" Type="http://schemas.openxmlformats.org/officeDocument/2006/relationships/image" Target="../media/image255.png"/><Relationship Id="rId174" Type="http://schemas.openxmlformats.org/officeDocument/2006/relationships/customXml" Target="../ink/ink1373.xml"/><Relationship Id="rId195" Type="http://schemas.openxmlformats.org/officeDocument/2006/relationships/image" Target="../media/image193.png"/><Relationship Id="rId209" Type="http://schemas.openxmlformats.org/officeDocument/2006/relationships/image" Target="../media/image200.png"/><Relationship Id="rId220" Type="http://schemas.openxmlformats.org/officeDocument/2006/relationships/customXml" Target="../ink/ink1396.xml"/><Relationship Id="rId241" Type="http://schemas.openxmlformats.org/officeDocument/2006/relationships/image" Target="../media/image216.png"/><Relationship Id="rId15" Type="http://schemas.openxmlformats.org/officeDocument/2006/relationships/image" Target="../media/image14.png"/><Relationship Id="rId36" Type="http://schemas.openxmlformats.org/officeDocument/2006/relationships/customXml" Target="../ink/ink1304.xml"/><Relationship Id="rId57" Type="http://schemas.openxmlformats.org/officeDocument/2006/relationships/image" Target="../media/image35.png"/><Relationship Id="rId262" Type="http://schemas.openxmlformats.org/officeDocument/2006/relationships/customXml" Target="../ink/ink1417.xml"/><Relationship Id="rId283" Type="http://schemas.openxmlformats.org/officeDocument/2006/relationships/image" Target="../media/image243.png"/><Relationship Id="rId78" Type="http://schemas.openxmlformats.org/officeDocument/2006/relationships/customXml" Target="../ink/ink1325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347.xml"/><Relationship Id="rId143" Type="http://schemas.openxmlformats.org/officeDocument/2006/relationships/image" Target="../media/image177.png"/><Relationship Id="rId164" Type="http://schemas.openxmlformats.org/officeDocument/2006/relationships/customXml" Target="../ink/ink1368.xml"/><Relationship Id="rId185" Type="http://schemas.openxmlformats.org/officeDocument/2006/relationships/image" Target="../media/image188.png"/><Relationship Id="rId9" Type="http://schemas.openxmlformats.org/officeDocument/2006/relationships/image" Target="../media/image11.png"/><Relationship Id="rId210" Type="http://schemas.openxmlformats.org/officeDocument/2006/relationships/customXml" Target="../ink/ink1391.xml"/><Relationship Id="rId26" Type="http://schemas.openxmlformats.org/officeDocument/2006/relationships/customXml" Target="../ink/ink1299.xml"/><Relationship Id="rId231" Type="http://schemas.openxmlformats.org/officeDocument/2006/relationships/image" Target="../media/image211.png"/><Relationship Id="rId252" Type="http://schemas.openxmlformats.org/officeDocument/2006/relationships/customXml" Target="../ink/ink1412.xml"/><Relationship Id="rId273" Type="http://schemas.openxmlformats.org/officeDocument/2006/relationships/image" Target="../media/image232.png"/><Relationship Id="rId47" Type="http://schemas.openxmlformats.org/officeDocument/2006/relationships/image" Target="../media/image30.png"/><Relationship Id="rId68" Type="http://schemas.openxmlformats.org/officeDocument/2006/relationships/customXml" Target="../ink/ink1320.xml"/><Relationship Id="rId89" Type="http://schemas.openxmlformats.org/officeDocument/2006/relationships/image" Target="../media/image150.png"/><Relationship Id="rId112" Type="http://schemas.openxmlformats.org/officeDocument/2006/relationships/customXml" Target="../ink/ink1342.xml"/><Relationship Id="rId133" Type="http://schemas.openxmlformats.org/officeDocument/2006/relationships/image" Target="../media/image172.png"/><Relationship Id="rId154" Type="http://schemas.openxmlformats.org/officeDocument/2006/relationships/customXml" Target="../ink/ink1363.xml"/><Relationship Id="rId175" Type="http://schemas.openxmlformats.org/officeDocument/2006/relationships/image" Target="../media/image183.png"/><Relationship Id="rId196" Type="http://schemas.openxmlformats.org/officeDocument/2006/relationships/customXml" Target="../ink/ink1384.xml"/><Relationship Id="rId200" Type="http://schemas.openxmlformats.org/officeDocument/2006/relationships/customXml" Target="../ink/ink1386.xml"/><Relationship Id="rId16" Type="http://schemas.openxmlformats.org/officeDocument/2006/relationships/customXml" Target="../ink/ink1294.xml"/><Relationship Id="rId221" Type="http://schemas.openxmlformats.org/officeDocument/2006/relationships/image" Target="../media/image206.png"/><Relationship Id="rId242" Type="http://schemas.openxmlformats.org/officeDocument/2006/relationships/customXml" Target="../ink/ink1407.xml"/><Relationship Id="rId263" Type="http://schemas.openxmlformats.org/officeDocument/2006/relationships/image" Target="../media/image227.png"/><Relationship Id="rId37" Type="http://schemas.openxmlformats.org/officeDocument/2006/relationships/image" Target="../media/image25.png"/><Relationship Id="rId58" Type="http://schemas.openxmlformats.org/officeDocument/2006/relationships/customXml" Target="../ink/ink1315.xml"/><Relationship Id="rId79" Type="http://schemas.openxmlformats.org/officeDocument/2006/relationships/image" Target="../media/image145.png"/><Relationship Id="rId102" Type="http://schemas.openxmlformats.org/officeDocument/2006/relationships/customXml" Target="../ink/ink1337.xml"/><Relationship Id="rId123" Type="http://schemas.openxmlformats.org/officeDocument/2006/relationships/image" Target="../media/image167.png"/><Relationship Id="rId144" Type="http://schemas.openxmlformats.org/officeDocument/2006/relationships/customXml" Target="../ink/ink1358.xml"/><Relationship Id="rId90" Type="http://schemas.openxmlformats.org/officeDocument/2006/relationships/customXml" Target="../ink/ink1331.xml"/><Relationship Id="rId165" Type="http://schemas.openxmlformats.org/officeDocument/2006/relationships/image" Target="../media/image261.png"/><Relationship Id="rId186" Type="http://schemas.openxmlformats.org/officeDocument/2006/relationships/customXml" Target="../ink/ink1379.xml"/><Relationship Id="rId211" Type="http://schemas.openxmlformats.org/officeDocument/2006/relationships/image" Target="../media/image201.png"/><Relationship Id="rId232" Type="http://schemas.openxmlformats.org/officeDocument/2006/relationships/customXml" Target="../ink/ink1402.xml"/><Relationship Id="rId253" Type="http://schemas.openxmlformats.org/officeDocument/2006/relationships/image" Target="../media/image222.png"/><Relationship Id="rId274" Type="http://schemas.openxmlformats.org/officeDocument/2006/relationships/customXml" Target="../ink/ink1423.xml"/><Relationship Id="rId27" Type="http://schemas.openxmlformats.org/officeDocument/2006/relationships/image" Target="../media/image20.png"/><Relationship Id="rId48" Type="http://schemas.openxmlformats.org/officeDocument/2006/relationships/customXml" Target="../ink/ink1310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1353.xml"/><Relationship Id="rId80" Type="http://schemas.openxmlformats.org/officeDocument/2006/relationships/customXml" Target="../ink/ink1326.xml"/><Relationship Id="rId155" Type="http://schemas.openxmlformats.org/officeDocument/2006/relationships/image" Target="../media/image256.png"/><Relationship Id="rId176" Type="http://schemas.openxmlformats.org/officeDocument/2006/relationships/customXml" Target="../ink/ink1374.xml"/><Relationship Id="rId197" Type="http://schemas.openxmlformats.org/officeDocument/2006/relationships/image" Target="../media/image194.png"/><Relationship Id="rId201" Type="http://schemas.openxmlformats.org/officeDocument/2006/relationships/image" Target="../media/image196.png"/><Relationship Id="rId222" Type="http://schemas.openxmlformats.org/officeDocument/2006/relationships/customXml" Target="../ink/ink1397.xml"/><Relationship Id="rId243" Type="http://schemas.openxmlformats.org/officeDocument/2006/relationships/image" Target="../media/image217.png"/><Relationship Id="rId264" Type="http://schemas.openxmlformats.org/officeDocument/2006/relationships/customXml" Target="../ink/ink1418.xml"/><Relationship Id="rId17" Type="http://schemas.openxmlformats.org/officeDocument/2006/relationships/image" Target="../media/image15.png"/><Relationship Id="rId38" Type="http://schemas.openxmlformats.org/officeDocument/2006/relationships/customXml" Target="../ink/ink1305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348.xml"/><Relationship Id="rId70" Type="http://schemas.openxmlformats.org/officeDocument/2006/relationships/customXml" Target="../ink/ink1321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369.xml"/><Relationship Id="rId187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92.xml"/><Relationship Id="rId233" Type="http://schemas.openxmlformats.org/officeDocument/2006/relationships/image" Target="../media/image212.png"/><Relationship Id="rId254" Type="http://schemas.openxmlformats.org/officeDocument/2006/relationships/customXml" Target="../ink/ink1413.xml"/><Relationship Id="rId28" Type="http://schemas.openxmlformats.org/officeDocument/2006/relationships/customXml" Target="../ink/ink1300.xml"/><Relationship Id="rId49" Type="http://schemas.openxmlformats.org/officeDocument/2006/relationships/image" Target="../media/image31.png"/><Relationship Id="rId114" Type="http://schemas.openxmlformats.org/officeDocument/2006/relationships/customXml" Target="../ink/ink1343.xml"/><Relationship Id="rId275" Type="http://schemas.openxmlformats.org/officeDocument/2006/relationships/image" Target="../media/image233.png"/><Relationship Id="rId60" Type="http://schemas.openxmlformats.org/officeDocument/2006/relationships/customXml" Target="../ink/ink1316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364.xml"/><Relationship Id="rId177" Type="http://schemas.openxmlformats.org/officeDocument/2006/relationships/image" Target="../media/image184.png"/><Relationship Id="rId198" Type="http://schemas.openxmlformats.org/officeDocument/2006/relationships/customXml" Target="../ink/ink1385.xml"/><Relationship Id="rId202" Type="http://schemas.openxmlformats.org/officeDocument/2006/relationships/customXml" Target="../ink/ink1387.xml"/><Relationship Id="rId223" Type="http://schemas.openxmlformats.org/officeDocument/2006/relationships/image" Target="../media/image207.png"/><Relationship Id="rId244" Type="http://schemas.openxmlformats.org/officeDocument/2006/relationships/customXml" Target="../ink/ink1408.xml"/><Relationship Id="rId18" Type="http://schemas.openxmlformats.org/officeDocument/2006/relationships/customXml" Target="../ink/ink1295.xml"/><Relationship Id="rId39" Type="http://schemas.openxmlformats.org/officeDocument/2006/relationships/image" Target="../media/image26.png"/><Relationship Id="rId265" Type="http://schemas.openxmlformats.org/officeDocument/2006/relationships/image" Target="../media/image228.png"/><Relationship Id="rId50" Type="http://schemas.openxmlformats.org/officeDocument/2006/relationships/customXml" Target="../ink/ink1311.xml"/><Relationship Id="rId104" Type="http://schemas.openxmlformats.org/officeDocument/2006/relationships/customXml" Target="../ink/ink1338.xml"/><Relationship Id="rId125" Type="http://schemas.openxmlformats.org/officeDocument/2006/relationships/image" Target="../media/image168.png"/><Relationship Id="rId146" Type="http://schemas.openxmlformats.org/officeDocument/2006/relationships/customXml" Target="../ink/ink1359.xml"/><Relationship Id="rId167" Type="http://schemas.openxmlformats.org/officeDocument/2006/relationships/image" Target="../media/image179.png"/><Relationship Id="rId188" Type="http://schemas.openxmlformats.org/officeDocument/2006/relationships/customXml" Target="../ink/ink1380.xml"/><Relationship Id="rId71" Type="http://schemas.openxmlformats.org/officeDocument/2006/relationships/image" Target="../media/image141.png"/><Relationship Id="rId92" Type="http://schemas.openxmlformats.org/officeDocument/2006/relationships/customXml" Target="../ink/ink1332.xml"/><Relationship Id="rId213" Type="http://schemas.openxmlformats.org/officeDocument/2006/relationships/image" Target="../media/image202.png"/><Relationship Id="rId234" Type="http://schemas.openxmlformats.org/officeDocument/2006/relationships/customXml" Target="../ink/ink1403.xml"/><Relationship Id="rId2" Type="http://schemas.openxmlformats.org/officeDocument/2006/relationships/customXml" Target="../ink/ink1287.xml"/><Relationship Id="rId29" Type="http://schemas.openxmlformats.org/officeDocument/2006/relationships/image" Target="../media/image21.png"/><Relationship Id="rId255" Type="http://schemas.openxmlformats.org/officeDocument/2006/relationships/image" Target="../media/image223.png"/><Relationship Id="rId276" Type="http://schemas.openxmlformats.org/officeDocument/2006/relationships/customXml" Target="../ink/ink1424.xml"/><Relationship Id="rId40" Type="http://schemas.openxmlformats.org/officeDocument/2006/relationships/customXml" Target="../ink/ink1306.xml"/><Relationship Id="rId115" Type="http://schemas.openxmlformats.org/officeDocument/2006/relationships/image" Target="../media/image251.png"/><Relationship Id="rId136" Type="http://schemas.openxmlformats.org/officeDocument/2006/relationships/customXml" Target="../ink/ink1354.xml"/><Relationship Id="rId157" Type="http://schemas.openxmlformats.org/officeDocument/2006/relationships/image" Target="../media/image257.png"/><Relationship Id="rId178" Type="http://schemas.openxmlformats.org/officeDocument/2006/relationships/customXml" Target="../ink/ink1375.xml"/><Relationship Id="rId61" Type="http://schemas.openxmlformats.org/officeDocument/2006/relationships/image" Target="../media/image136.png"/><Relationship Id="rId82" Type="http://schemas.openxmlformats.org/officeDocument/2006/relationships/customXml" Target="../ink/ink1327.xml"/><Relationship Id="rId199" Type="http://schemas.openxmlformats.org/officeDocument/2006/relationships/image" Target="../media/image195.png"/><Relationship Id="rId203" Type="http://schemas.openxmlformats.org/officeDocument/2006/relationships/image" Target="../media/image197.png"/><Relationship Id="rId19" Type="http://schemas.openxmlformats.org/officeDocument/2006/relationships/image" Target="../media/image16.png"/><Relationship Id="rId224" Type="http://schemas.openxmlformats.org/officeDocument/2006/relationships/customXml" Target="../ink/ink1398.xml"/><Relationship Id="rId245" Type="http://schemas.openxmlformats.org/officeDocument/2006/relationships/image" Target="../media/image218.png"/><Relationship Id="rId266" Type="http://schemas.openxmlformats.org/officeDocument/2006/relationships/customXml" Target="../ink/ink1419.xml"/><Relationship Id="rId30" Type="http://schemas.openxmlformats.org/officeDocument/2006/relationships/customXml" Target="../ink/ink1301.xml"/><Relationship Id="rId105" Type="http://schemas.openxmlformats.org/officeDocument/2006/relationships/image" Target="../media/image238.png"/><Relationship Id="rId126" Type="http://schemas.openxmlformats.org/officeDocument/2006/relationships/customXml" Target="../ink/ink1349.xml"/><Relationship Id="rId147" Type="http://schemas.openxmlformats.org/officeDocument/2006/relationships/image" Target="../media/image247.png"/><Relationship Id="rId168" Type="http://schemas.openxmlformats.org/officeDocument/2006/relationships/customXml" Target="../ink/ink1370.xml"/><Relationship Id="rId51" Type="http://schemas.openxmlformats.org/officeDocument/2006/relationships/image" Target="../media/image32.png"/><Relationship Id="rId72" Type="http://schemas.openxmlformats.org/officeDocument/2006/relationships/customXml" Target="../ink/ink1322.xml"/><Relationship Id="rId93" Type="http://schemas.openxmlformats.org/officeDocument/2006/relationships/image" Target="../media/image152.png"/><Relationship Id="rId189" Type="http://schemas.openxmlformats.org/officeDocument/2006/relationships/image" Target="../media/image190.png"/><Relationship Id="rId3" Type="http://schemas.openxmlformats.org/officeDocument/2006/relationships/image" Target="../media/image8.png"/><Relationship Id="rId214" Type="http://schemas.openxmlformats.org/officeDocument/2006/relationships/customXml" Target="../ink/ink1393.xml"/><Relationship Id="rId235" Type="http://schemas.openxmlformats.org/officeDocument/2006/relationships/image" Target="../media/image213.png"/><Relationship Id="rId256" Type="http://schemas.openxmlformats.org/officeDocument/2006/relationships/customXml" Target="../ink/ink1414.xml"/><Relationship Id="rId277" Type="http://schemas.openxmlformats.org/officeDocument/2006/relationships/image" Target="../media/image234.png"/><Relationship Id="rId116" Type="http://schemas.openxmlformats.org/officeDocument/2006/relationships/customXml" Target="../ink/ink1344.xml"/><Relationship Id="rId137" Type="http://schemas.openxmlformats.org/officeDocument/2006/relationships/image" Target="../media/image174.png"/><Relationship Id="rId158" Type="http://schemas.openxmlformats.org/officeDocument/2006/relationships/customXml" Target="../ink/ink1365.xml"/><Relationship Id="rId20" Type="http://schemas.openxmlformats.org/officeDocument/2006/relationships/customXml" Target="../ink/ink1296.xml"/><Relationship Id="rId41" Type="http://schemas.openxmlformats.org/officeDocument/2006/relationships/image" Target="../media/image27.png"/><Relationship Id="rId62" Type="http://schemas.openxmlformats.org/officeDocument/2006/relationships/customXml" Target="../ink/ink1317.xml"/><Relationship Id="rId83" Type="http://schemas.openxmlformats.org/officeDocument/2006/relationships/image" Target="../media/image147.png"/><Relationship Id="rId179" Type="http://schemas.openxmlformats.org/officeDocument/2006/relationships/image" Target="../media/image185.png"/><Relationship Id="rId190" Type="http://schemas.openxmlformats.org/officeDocument/2006/relationships/customXml" Target="../ink/ink1381.xml"/><Relationship Id="rId204" Type="http://schemas.openxmlformats.org/officeDocument/2006/relationships/customXml" Target="../ink/ink1388.xml"/><Relationship Id="rId225" Type="http://schemas.openxmlformats.org/officeDocument/2006/relationships/image" Target="../media/image208.png"/><Relationship Id="rId246" Type="http://schemas.openxmlformats.org/officeDocument/2006/relationships/customXml" Target="../ink/ink1409.xml"/><Relationship Id="rId267" Type="http://schemas.openxmlformats.org/officeDocument/2006/relationships/image" Target="../media/image229.png"/><Relationship Id="rId106" Type="http://schemas.openxmlformats.org/officeDocument/2006/relationships/customXml" Target="../ink/ink1339.xml"/><Relationship Id="rId127" Type="http://schemas.openxmlformats.org/officeDocument/2006/relationships/image" Target="../media/image169.png"/><Relationship Id="rId10" Type="http://schemas.openxmlformats.org/officeDocument/2006/relationships/customXml" Target="../ink/ink1291.xml"/><Relationship Id="rId31" Type="http://schemas.openxmlformats.org/officeDocument/2006/relationships/image" Target="../media/image22.png"/><Relationship Id="rId52" Type="http://schemas.openxmlformats.org/officeDocument/2006/relationships/customXml" Target="../ink/ink1312.xml"/><Relationship Id="rId73" Type="http://schemas.openxmlformats.org/officeDocument/2006/relationships/image" Target="../media/image142.png"/><Relationship Id="rId94" Type="http://schemas.openxmlformats.org/officeDocument/2006/relationships/customXml" Target="../ink/ink1333.xml"/><Relationship Id="rId148" Type="http://schemas.openxmlformats.org/officeDocument/2006/relationships/customXml" Target="../ink/ink1360.xml"/><Relationship Id="rId169" Type="http://schemas.openxmlformats.org/officeDocument/2006/relationships/image" Target="../media/image180.png"/><Relationship Id="rId4" Type="http://schemas.openxmlformats.org/officeDocument/2006/relationships/customXml" Target="../ink/ink1288.xml"/><Relationship Id="rId180" Type="http://schemas.openxmlformats.org/officeDocument/2006/relationships/customXml" Target="../ink/ink1376.xml"/><Relationship Id="rId215" Type="http://schemas.openxmlformats.org/officeDocument/2006/relationships/image" Target="../media/image203.png"/><Relationship Id="rId236" Type="http://schemas.openxmlformats.org/officeDocument/2006/relationships/customXml" Target="../ink/ink1404.xml"/><Relationship Id="rId257" Type="http://schemas.openxmlformats.org/officeDocument/2006/relationships/image" Target="../media/image224.png"/><Relationship Id="rId278" Type="http://schemas.openxmlformats.org/officeDocument/2006/relationships/customXml" Target="../ink/ink1425.xml"/><Relationship Id="rId42" Type="http://schemas.openxmlformats.org/officeDocument/2006/relationships/customXml" Target="../ink/ink1307.xml"/><Relationship Id="rId84" Type="http://schemas.openxmlformats.org/officeDocument/2006/relationships/customXml" Target="../ink/ink1328.xml"/><Relationship Id="rId138" Type="http://schemas.openxmlformats.org/officeDocument/2006/relationships/customXml" Target="../ink/ink1355.xml"/><Relationship Id="rId191" Type="http://schemas.openxmlformats.org/officeDocument/2006/relationships/image" Target="../media/image191.png"/><Relationship Id="rId205" Type="http://schemas.openxmlformats.org/officeDocument/2006/relationships/image" Target="../media/image198.png"/><Relationship Id="rId247" Type="http://schemas.openxmlformats.org/officeDocument/2006/relationships/image" Target="../media/image219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1366.xml"/><Relationship Id="rId216" Type="http://schemas.openxmlformats.org/officeDocument/2006/relationships/customXml" Target="../ink/ink1394.xml"/><Relationship Id="rId258" Type="http://schemas.openxmlformats.org/officeDocument/2006/relationships/customXml" Target="../ink/ink141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1.png"/><Relationship Id="rId170" Type="http://schemas.openxmlformats.org/officeDocument/2006/relationships/customXml" Target="../ink/ink1512.xml"/><Relationship Id="rId226" Type="http://schemas.openxmlformats.org/officeDocument/2006/relationships/customXml" Target="../ink/ink1540.xml"/><Relationship Id="rId268" Type="http://schemas.openxmlformats.org/officeDocument/2006/relationships/customXml" Target="../ink/ink1561.xml"/><Relationship Id="rId32" Type="http://schemas.openxmlformats.org/officeDocument/2006/relationships/customXml" Target="../ink/ink1443.xml"/><Relationship Id="rId74" Type="http://schemas.openxmlformats.org/officeDocument/2006/relationships/customXml" Target="../ink/ink1464.xml"/><Relationship Id="rId128" Type="http://schemas.openxmlformats.org/officeDocument/2006/relationships/customXml" Target="../ink/ink1491.xml"/><Relationship Id="rId5" Type="http://schemas.openxmlformats.org/officeDocument/2006/relationships/image" Target="../media/image9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1502.xml"/><Relationship Id="rId192" Type="http://schemas.openxmlformats.org/officeDocument/2006/relationships/customXml" Target="../ink/ink1523.xml"/><Relationship Id="rId206" Type="http://schemas.openxmlformats.org/officeDocument/2006/relationships/customXml" Target="../ink/ink1530.xml"/><Relationship Id="rId248" Type="http://schemas.openxmlformats.org/officeDocument/2006/relationships/customXml" Target="../ink/ink1551.xml"/><Relationship Id="rId269" Type="http://schemas.openxmlformats.org/officeDocument/2006/relationships/image" Target="../media/image227.png"/><Relationship Id="rId12" Type="http://schemas.openxmlformats.org/officeDocument/2006/relationships/customXml" Target="../ink/ink1433.xml"/><Relationship Id="rId33" Type="http://schemas.openxmlformats.org/officeDocument/2006/relationships/image" Target="../media/image23.png"/><Relationship Id="rId108" Type="http://schemas.openxmlformats.org/officeDocument/2006/relationships/customXml" Target="../ink/ink1481.xml"/><Relationship Id="rId129" Type="http://schemas.openxmlformats.org/officeDocument/2006/relationships/image" Target="../media/image170.png"/><Relationship Id="rId280" Type="http://schemas.openxmlformats.org/officeDocument/2006/relationships/customXml" Target="../ink/ink1567.xml"/><Relationship Id="rId54" Type="http://schemas.openxmlformats.org/officeDocument/2006/relationships/customXml" Target="../ink/ink1454.xml"/><Relationship Id="rId75" Type="http://schemas.openxmlformats.org/officeDocument/2006/relationships/image" Target="../media/image143.png"/><Relationship Id="rId96" Type="http://schemas.openxmlformats.org/officeDocument/2006/relationships/customXml" Target="../ink/ink1475.xml"/><Relationship Id="rId140" Type="http://schemas.openxmlformats.org/officeDocument/2006/relationships/customXml" Target="../ink/ink1497.xml"/><Relationship Id="rId161" Type="http://schemas.openxmlformats.org/officeDocument/2006/relationships/image" Target="../media/image262.png"/><Relationship Id="rId182" Type="http://schemas.openxmlformats.org/officeDocument/2006/relationships/customXml" Target="../ink/ink1518.xml"/><Relationship Id="rId217" Type="http://schemas.openxmlformats.org/officeDocument/2006/relationships/image" Target="../media/image201.png"/><Relationship Id="rId6" Type="http://schemas.openxmlformats.org/officeDocument/2006/relationships/customXml" Target="../ink/ink1430.xml"/><Relationship Id="rId238" Type="http://schemas.openxmlformats.org/officeDocument/2006/relationships/customXml" Target="../ink/ink1546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1562.xml"/><Relationship Id="rId44" Type="http://schemas.openxmlformats.org/officeDocument/2006/relationships/customXml" Target="../ink/ink1449.xml"/><Relationship Id="rId65" Type="http://schemas.openxmlformats.org/officeDocument/2006/relationships/image" Target="../media/image138.png"/><Relationship Id="rId86" Type="http://schemas.openxmlformats.org/officeDocument/2006/relationships/customXml" Target="../ink/ink1470.xml"/><Relationship Id="rId130" Type="http://schemas.openxmlformats.org/officeDocument/2006/relationships/customXml" Target="../ink/ink1492.xml"/><Relationship Id="rId151" Type="http://schemas.openxmlformats.org/officeDocument/2006/relationships/image" Target="../media/image257.png"/><Relationship Id="rId172" Type="http://schemas.openxmlformats.org/officeDocument/2006/relationships/customXml" Target="../ink/ink1513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1541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557.xml"/><Relationship Id="rId281" Type="http://schemas.openxmlformats.org/officeDocument/2006/relationships/image" Target="../media/image233.png"/><Relationship Id="rId34" Type="http://schemas.openxmlformats.org/officeDocument/2006/relationships/customXml" Target="../ink/ink1444.xml"/><Relationship Id="rId55" Type="http://schemas.openxmlformats.org/officeDocument/2006/relationships/image" Target="../media/image34.png"/><Relationship Id="rId76" Type="http://schemas.openxmlformats.org/officeDocument/2006/relationships/customXml" Target="../ink/ink1465.xml"/><Relationship Id="rId97" Type="http://schemas.openxmlformats.org/officeDocument/2006/relationships/image" Target="../media/image154.png"/><Relationship Id="rId120" Type="http://schemas.openxmlformats.org/officeDocument/2006/relationships/customXml" Target="../ink/ink1487.xml"/><Relationship Id="rId141" Type="http://schemas.openxmlformats.org/officeDocument/2006/relationships/image" Target="../media/image176.png"/><Relationship Id="rId7" Type="http://schemas.openxmlformats.org/officeDocument/2006/relationships/image" Target="../media/image10.png"/><Relationship Id="rId162" Type="http://schemas.openxmlformats.org/officeDocument/2006/relationships/customXml" Target="../ink/ink1508.xml"/><Relationship Id="rId183" Type="http://schemas.openxmlformats.org/officeDocument/2006/relationships/image" Target="../media/image184.png"/><Relationship Id="rId218" Type="http://schemas.openxmlformats.org/officeDocument/2006/relationships/customXml" Target="../ink/ink1536.xml"/><Relationship Id="rId239" Type="http://schemas.openxmlformats.org/officeDocument/2006/relationships/image" Target="../media/image212.png"/><Relationship Id="rId250" Type="http://schemas.openxmlformats.org/officeDocument/2006/relationships/customXml" Target="../ink/ink1552.xml"/><Relationship Id="rId271" Type="http://schemas.openxmlformats.org/officeDocument/2006/relationships/image" Target="../media/image228.png"/><Relationship Id="rId24" Type="http://schemas.openxmlformats.org/officeDocument/2006/relationships/customXml" Target="../ink/ink1439.xml"/><Relationship Id="rId45" Type="http://schemas.openxmlformats.org/officeDocument/2006/relationships/image" Target="../media/image29.png"/><Relationship Id="rId66" Type="http://schemas.openxmlformats.org/officeDocument/2006/relationships/customXml" Target="../ink/ink1460.xml"/><Relationship Id="rId87" Type="http://schemas.openxmlformats.org/officeDocument/2006/relationships/image" Target="../media/image149.png"/><Relationship Id="rId110" Type="http://schemas.openxmlformats.org/officeDocument/2006/relationships/customXml" Target="../ink/ink1482.xml"/><Relationship Id="rId131" Type="http://schemas.openxmlformats.org/officeDocument/2006/relationships/image" Target="../media/image171.png"/><Relationship Id="rId152" Type="http://schemas.openxmlformats.org/officeDocument/2006/relationships/customXml" Target="../ink/ink1503.xml"/><Relationship Id="rId173" Type="http://schemas.openxmlformats.org/officeDocument/2006/relationships/image" Target="../media/image179.png"/><Relationship Id="rId194" Type="http://schemas.openxmlformats.org/officeDocument/2006/relationships/customXml" Target="../ink/ink1524.xml"/><Relationship Id="rId208" Type="http://schemas.openxmlformats.org/officeDocument/2006/relationships/customXml" Target="../ink/ink1531.xml"/><Relationship Id="rId229" Type="http://schemas.openxmlformats.org/officeDocument/2006/relationships/image" Target="../media/image207.png"/><Relationship Id="rId240" Type="http://schemas.openxmlformats.org/officeDocument/2006/relationships/customXml" Target="../ink/ink1547.xml"/><Relationship Id="rId261" Type="http://schemas.openxmlformats.org/officeDocument/2006/relationships/image" Target="../media/image223.png"/><Relationship Id="rId14" Type="http://schemas.openxmlformats.org/officeDocument/2006/relationships/customXml" Target="../ink/ink1434.xml"/><Relationship Id="rId35" Type="http://schemas.openxmlformats.org/officeDocument/2006/relationships/image" Target="../media/image24.png"/><Relationship Id="rId56" Type="http://schemas.openxmlformats.org/officeDocument/2006/relationships/customXml" Target="../ink/ink1455.xml"/><Relationship Id="rId77" Type="http://schemas.openxmlformats.org/officeDocument/2006/relationships/image" Target="../media/image144.png"/><Relationship Id="rId100" Type="http://schemas.openxmlformats.org/officeDocument/2006/relationships/customXml" Target="../ink/ink1477.xml"/><Relationship Id="rId282" Type="http://schemas.openxmlformats.org/officeDocument/2006/relationships/customXml" Target="../ink/ink1568.xml"/><Relationship Id="rId8" Type="http://schemas.openxmlformats.org/officeDocument/2006/relationships/customXml" Target="../ink/ink1431.xml"/><Relationship Id="rId98" Type="http://schemas.openxmlformats.org/officeDocument/2006/relationships/customXml" Target="../ink/ink1476.xml"/><Relationship Id="rId121" Type="http://schemas.openxmlformats.org/officeDocument/2006/relationships/image" Target="../media/image166.png"/><Relationship Id="rId142" Type="http://schemas.openxmlformats.org/officeDocument/2006/relationships/customXml" Target="../ink/ink1498.xml"/><Relationship Id="rId163" Type="http://schemas.openxmlformats.org/officeDocument/2006/relationships/image" Target="../media/image263.png"/><Relationship Id="rId184" Type="http://schemas.openxmlformats.org/officeDocument/2006/relationships/customXml" Target="../ink/ink1519.xml"/><Relationship Id="rId219" Type="http://schemas.openxmlformats.org/officeDocument/2006/relationships/image" Target="../media/image202.png"/><Relationship Id="rId230" Type="http://schemas.openxmlformats.org/officeDocument/2006/relationships/customXml" Target="../ink/ink1542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1450.xml"/><Relationship Id="rId67" Type="http://schemas.openxmlformats.org/officeDocument/2006/relationships/image" Target="../media/image139.png"/><Relationship Id="rId272" Type="http://schemas.openxmlformats.org/officeDocument/2006/relationships/customXml" Target="../ink/ink1563.xml"/><Relationship Id="rId88" Type="http://schemas.openxmlformats.org/officeDocument/2006/relationships/customXml" Target="../ink/ink1471.xml"/><Relationship Id="rId111" Type="http://schemas.openxmlformats.org/officeDocument/2006/relationships/image" Target="../media/image249.png"/><Relationship Id="rId132" Type="http://schemas.openxmlformats.org/officeDocument/2006/relationships/customXml" Target="../ink/ink1493.xml"/><Relationship Id="rId153" Type="http://schemas.openxmlformats.org/officeDocument/2006/relationships/image" Target="../media/image258.png"/><Relationship Id="rId174" Type="http://schemas.openxmlformats.org/officeDocument/2006/relationships/customXml" Target="../ink/ink1514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1537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1445.xml"/><Relationship Id="rId57" Type="http://schemas.openxmlformats.org/officeDocument/2006/relationships/image" Target="../media/image35.png"/><Relationship Id="rId262" Type="http://schemas.openxmlformats.org/officeDocument/2006/relationships/customXml" Target="../ink/ink1558.xml"/><Relationship Id="rId283" Type="http://schemas.openxmlformats.org/officeDocument/2006/relationships/image" Target="../media/image234.png"/><Relationship Id="rId78" Type="http://schemas.openxmlformats.org/officeDocument/2006/relationships/customXml" Target="../ink/ink1466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488.xml"/><Relationship Id="rId143" Type="http://schemas.openxmlformats.org/officeDocument/2006/relationships/image" Target="../media/image177.png"/><Relationship Id="rId164" Type="http://schemas.openxmlformats.org/officeDocument/2006/relationships/customXml" Target="../ink/ink1509.xml"/><Relationship Id="rId185" Type="http://schemas.openxmlformats.org/officeDocument/2006/relationships/image" Target="../media/image185.png"/><Relationship Id="rId9" Type="http://schemas.openxmlformats.org/officeDocument/2006/relationships/image" Target="../media/image11.png"/><Relationship Id="rId210" Type="http://schemas.openxmlformats.org/officeDocument/2006/relationships/customXml" Target="../ink/ink1532.xml"/><Relationship Id="rId26" Type="http://schemas.openxmlformats.org/officeDocument/2006/relationships/customXml" Target="../ink/ink1440.xml"/><Relationship Id="rId231" Type="http://schemas.openxmlformats.org/officeDocument/2006/relationships/image" Target="../media/image208.png"/><Relationship Id="rId252" Type="http://schemas.openxmlformats.org/officeDocument/2006/relationships/customXml" Target="../ink/ink1553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1461.xml"/><Relationship Id="rId89" Type="http://schemas.openxmlformats.org/officeDocument/2006/relationships/image" Target="../media/image150.png"/><Relationship Id="rId112" Type="http://schemas.openxmlformats.org/officeDocument/2006/relationships/customXml" Target="../ink/ink1483.xml"/><Relationship Id="rId133" Type="http://schemas.openxmlformats.org/officeDocument/2006/relationships/image" Target="../media/image172.png"/><Relationship Id="rId154" Type="http://schemas.openxmlformats.org/officeDocument/2006/relationships/customXml" Target="../ink/ink1504.xml"/><Relationship Id="rId175" Type="http://schemas.openxmlformats.org/officeDocument/2006/relationships/image" Target="../media/image180.png"/><Relationship Id="rId196" Type="http://schemas.openxmlformats.org/officeDocument/2006/relationships/customXml" Target="../ink/ink1525.xml"/><Relationship Id="rId200" Type="http://schemas.openxmlformats.org/officeDocument/2006/relationships/customXml" Target="../ink/ink1527.xml"/><Relationship Id="rId16" Type="http://schemas.openxmlformats.org/officeDocument/2006/relationships/customXml" Target="../ink/ink1435.xml"/><Relationship Id="rId221" Type="http://schemas.openxmlformats.org/officeDocument/2006/relationships/image" Target="../media/image203.png"/><Relationship Id="rId242" Type="http://schemas.openxmlformats.org/officeDocument/2006/relationships/customXml" Target="../ink/ink1548.xml"/><Relationship Id="rId263" Type="http://schemas.openxmlformats.org/officeDocument/2006/relationships/image" Target="../media/image224.png"/><Relationship Id="rId284" Type="http://schemas.openxmlformats.org/officeDocument/2006/relationships/customXml" Target="../ink/ink1569.xml"/><Relationship Id="rId37" Type="http://schemas.openxmlformats.org/officeDocument/2006/relationships/image" Target="../media/image25.png"/><Relationship Id="rId58" Type="http://schemas.openxmlformats.org/officeDocument/2006/relationships/customXml" Target="../ink/ink1456.xml"/><Relationship Id="rId79" Type="http://schemas.openxmlformats.org/officeDocument/2006/relationships/image" Target="../media/image145.png"/><Relationship Id="rId102" Type="http://schemas.openxmlformats.org/officeDocument/2006/relationships/customXml" Target="../ink/ink1478.xml"/><Relationship Id="rId123" Type="http://schemas.openxmlformats.org/officeDocument/2006/relationships/image" Target="../media/image167.png"/><Relationship Id="rId144" Type="http://schemas.openxmlformats.org/officeDocument/2006/relationships/customXml" Target="../ink/ink1499.xml"/><Relationship Id="rId90" Type="http://schemas.openxmlformats.org/officeDocument/2006/relationships/customXml" Target="../ink/ink1472.xml"/><Relationship Id="rId165" Type="http://schemas.openxmlformats.org/officeDocument/2006/relationships/image" Target="../media/image264.png"/><Relationship Id="rId186" Type="http://schemas.openxmlformats.org/officeDocument/2006/relationships/customXml" Target="../ink/ink1520.xml"/><Relationship Id="rId211" Type="http://schemas.openxmlformats.org/officeDocument/2006/relationships/image" Target="../media/image198.png"/><Relationship Id="rId232" Type="http://schemas.openxmlformats.org/officeDocument/2006/relationships/customXml" Target="../ink/ink1543.xml"/><Relationship Id="rId253" Type="http://schemas.openxmlformats.org/officeDocument/2006/relationships/image" Target="../media/image219.png"/><Relationship Id="rId274" Type="http://schemas.openxmlformats.org/officeDocument/2006/relationships/customXml" Target="../ink/ink1564.xml"/><Relationship Id="rId27" Type="http://schemas.openxmlformats.org/officeDocument/2006/relationships/image" Target="../media/image20.png"/><Relationship Id="rId48" Type="http://schemas.openxmlformats.org/officeDocument/2006/relationships/customXml" Target="../ink/ink1451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1494.xml"/><Relationship Id="rId80" Type="http://schemas.openxmlformats.org/officeDocument/2006/relationships/customXml" Target="../ink/ink1467.xml"/><Relationship Id="rId155" Type="http://schemas.openxmlformats.org/officeDocument/2006/relationships/image" Target="../media/image259.png"/><Relationship Id="rId176" Type="http://schemas.openxmlformats.org/officeDocument/2006/relationships/customXml" Target="../ink/ink1515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1538.xml"/><Relationship Id="rId243" Type="http://schemas.openxmlformats.org/officeDocument/2006/relationships/image" Target="../media/image214.png"/><Relationship Id="rId264" Type="http://schemas.openxmlformats.org/officeDocument/2006/relationships/customXml" Target="../ink/ink1559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1446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489.xml"/><Relationship Id="rId70" Type="http://schemas.openxmlformats.org/officeDocument/2006/relationships/customXml" Target="../ink/ink1462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510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33.xml"/><Relationship Id="rId233" Type="http://schemas.openxmlformats.org/officeDocument/2006/relationships/image" Target="../media/image209.png"/><Relationship Id="rId254" Type="http://schemas.openxmlformats.org/officeDocument/2006/relationships/customXml" Target="../ink/ink1554.xml"/><Relationship Id="rId28" Type="http://schemas.openxmlformats.org/officeDocument/2006/relationships/customXml" Target="../ink/ink1441.xml"/><Relationship Id="rId49" Type="http://schemas.openxmlformats.org/officeDocument/2006/relationships/image" Target="../media/image31.png"/><Relationship Id="rId114" Type="http://schemas.openxmlformats.org/officeDocument/2006/relationships/customXml" Target="../ink/ink1484.xml"/><Relationship Id="rId275" Type="http://schemas.openxmlformats.org/officeDocument/2006/relationships/image" Target="../media/image230.png"/><Relationship Id="rId60" Type="http://schemas.openxmlformats.org/officeDocument/2006/relationships/customXml" Target="../ink/ink1457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505.xml"/><Relationship Id="rId177" Type="http://schemas.openxmlformats.org/officeDocument/2006/relationships/image" Target="../media/image181.png"/><Relationship Id="rId198" Type="http://schemas.openxmlformats.org/officeDocument/2006/relationships/customXml" Target="../ink/ink1526.xml"/><Relationship Id="rId202" Type="http://schemas.openxmlformats.org/officeDocument/2006/relationships/customXml" Target="../ink/ink1528.xml"/><Relationship Id="rId223" Type="http://schemas.openxmlformats.org/officeDocument/2006/relationships/image" Target="../media/image204.png"/><Relationship Id="rId244" Type="http://schemas.openxmlformats.org/officeDocument/2006/relationships/customXml" Target="../ink/ink1549.xml"/><Relationship Id="rId18" Type="http://schemas.openxmlformats.org/officeDocument/2006/relationships/customXml" Target="../ink/ink1436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570.xml"/><Relationship Id="rId50" Type="http://schemas.openxmlformats.org/officeDocument/2006/relationships/customXml" Target="../ink/ink1452.xml"/><Relationship Id="rId104" Type="http://schemas.openxmlformats.org/officeDocument/2006/relationships/customXml" Target="../ink/ink1479.xml"/><Relationship Id="rId125" Type="http://schemas.openxmlformats.org/officeDocument/2006/relationships/image" Target="../media/image168.png"/><Relationship Id="rId146" Type="http://schemas.openxmlformats.org/officeDocument/2006/relationships/customXml" Target="../ink/ink1500.xml"/><Relationship Id="rId167" Type="http://schemas.openxmlformats.org/officeDocument/2006/relationships/image" Target="../media/image265.png"/><Relationship Id="rId188" Type="http://schemas.openxmlformats.org/officeDocument/2006/relationships/customXml" Target="../ink/ink1521.xml"/><Relationship Id="rId71" Type="http://schemas.openxmlformats.org/officeDocument/2006/relationships/image" Target="../media/image141.png"/><Relationship Id="rId92" Type="http://schemas.openxmlformats.org/officeDocument/2006/relationships/customXml" Target="../ink/ink1473.xml"/><Relationship Id="rId213" Type="http://schemas.openxmlformats.org/officeDocument/2006/relationships/image" Target="../media/image199.png"/><Relationship Id="rId234" Type="http://schemas.openxmlformats.org/officeDocument/2006/relationships/customXml" Target="../ink/ink1544.xml"/><Relationship Id="rId2" Type="http://schemas.openxmlformats.org/officeDocument/2006/relationships/customXml" Target="../ink/ink1428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565.xml"/><Relationship Id="rId40" Type="http://schemas.openxmlformats.org/officeDocument/2006/relationships/customXml" Target="../ink/ink1447.xml"/><Relationship Id="rId115" Type="http://schemas.openxmlformats.org/officeDocument/2006/relationships/image" Target="../media/image251.png"/><Relationship Id="rId136" Type="http://schemas.openxmlformats.org/officeDocument/2006/relationships/customXml" Target="../ink/ink1495.xml"/><Relationship Id="rId157" Type="http://schemas.openxmlformats.org/officeDocument/2006/relationships/image" Target="../media/image260.png"/><Relationship Id="rId178" Type="http://schemas.openxmlformats.org/officeDocument/2006/relationships/customXml" Target="../ink/ink1516.xml"/><Relationship Id="rId61" Type="http://schemas.openxmlformats.org/officeDocument/2006/relationships/image" Target="../media/image136.png"/><Relationship Id="rId82" Type="http://schemas.openxmlformats.org/officeDocument/2006/relationships/customXml" Target="../ink/ink1468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1539.xml"/><Relationship Id="rId245" Type="http://schemas.openxmlformats.org/officeDocument/2006/relationships/image" Target="../media/image215.png"/><Relationship Id="rId266" Type="http://schemas.openxmlformats.org/officeDocument/2006/relationships/customXml" Target="../ink/ink1560.xml"/><Relationship Id="rId287" Type="http://schemas.openxmlformats.org/officeDocument/2006/relationships/image" Target="../media/image236.png"/><Relationship Id="rId30" Type="http://schemas.openxmlformats.org/officeDocument/2006/relationships/customXml" Target="../ink/ink1442.xml"/><Relationship Id="rId105" Type="http://schemas.openxmlformats.org/officeDocument/2006/relationships/image" Target="../media/image238.png"/><Relationship Id="rId126" Type="http://schemas.openxmlformats.org/officeDocument/2006/relationships/customXml" Target="../ink/ink1490.xml"/><Relationship Id="rId147" Type="http://schemas.openxmlformats.org/officeDocument/2006/relationships/image" Target="../media/image247.png"/><Relationship Id="rId168" Type="http://schemas.openxmlformats.org/officeDocument/2006/relationships/customXml" Target="../ink/ink1511.xml"/><Relationship Id="rId51" Type="http://schemas.openxmlformats.org/officeDocument/2006/relationships/image" Target="../media/image32.png"/><Relationship Id="rId72" Type="http://schemas.openxmlformats.org/officeDocument/2006/relationships/customXml" Target="../ink/ink1463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.png"/><Relationship Id="rId214" Type="http://schemas.openxmlformats.org/officeDocument/2006/relationships/customXml" Target="../ink/ink1534.xml"/><Relationship Id="rId235" Type="http://schemas.openxmlformats.org/officeDocument/2006/relationships/image" Target="../media/image210.png"/><Relationship Id="rId256" Type="http://schemas.openxmlformats.org/officeDocument/2006/relationships/customXml" Target="../ink/ink1555.xml"/><Relationship Id="rId277" Type="http://schemas.openxmlformats.org/officeDocument/2006/relationships/image" Target="../media/image231.png"/><Relationship Id="rId116" Type="http://schemas.openxmlformats.org/officeDocument/2006/relationships/customXml" Target="../ink/ink1485.xml"/><Relationship Id="rId137" Type="http://schemas.openxmlformats.org/officeDocument/2006/relationships/image" Target="../media/image174.png"/><Relationship Id="rId158" Type="http://schemas.openxmlformats.org/officeDocument/2006/relationships/customXml" Target="../ink/ink1506.xml"/><Relationship Id="rId20" Type="http://schemas.openxmlformats.org/officeDocument/2006/relationships/customXml" Target="../ink/ink1437.xml"/><Relationship Id="rId41" Type="http://schemas.openxmlformats.org/officeDocument/2006/relationships/image" Target="../media/image27.png"/><Relationship Id="rId62" Type="http://schemas.openxmlformats.org/officeDocument/2006/relationships/customXml" Target="../ink/ink1458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1522.xml"/><Relationship Id="rId204" Type="http://schemas.openxmlformats.org/officeDocument/2006/relationships/customXml" Target="../ink/ink1529.xml"/><Relationship Id="rId225" Type="http://schemas.openxmlformats.org/officeDocument/2006/relationships/image" Target="../media/image205.png"/><Relationship Id="rId246" Type="http://schemas.openxmlformats.org/officeDocument/2006/relationships/customXml" Target="../ink/ink1550.xml"/><Relationship Id="rId267" Type="http://schemas.openxmlformats.org/officeDocument/2006/relationships/image" Target="../media/image226.png"/><Relationship Id="rId288" Type="http://schemas.openxmlformats.org/officeDocument/2006/relationships/customXml" Target="../ink/ink1571.xml"/><Relationship Id="rId106" Type="http://schemas.openxmlformats.org/officeDocument/2006/relationships/customXml" Target="../ink/ink1480.xml"/><Relationship Id="rId127" Type="http://schemas.openxmlformats.org/officeDocument/2006/relationships/image" Target="../media/image169.png"/><Relationship Id="rId10" Type="http://schemas.openxmlformats.org/officeDocument/2006/relationships/customXml" Target="../ink/ink1432.xml"/><Relationship Id="rId31" Type="http://schemas.openxmlformats.org/officeDocument/2006/relationships/image" Target="../media/image22.png"/><Relationship Id="rId52" Type="http://schemas.openxmlformats.org/officeDocument/2006/relationships/customXml" Target="../ink/ink1453.xml"/><Relationship Id="rId73" Type="http://schemas.openxmlformats.org/officeDocument/2006/relationships/image" Target="../media/image142.png"/><Relationship Id="rId94" Type="http://schemas.openxmlformats.org/officeDocument/2006/relationships/customXml" Target="../ink/ink1474.xml"/><Relationship Id="rId148" Type="http://schemas.openxmlformats.org/officeDocument/2006/relationships/customXml" Target="../ink/ink1501.xml"/><Relationship Id="rId169" Type="http://schemas.openxmlformats.org/officeDocument/2006/relationships/image" Target="../media/image266.png"/><Relationship Id="rId4" Type="http://schemas.openxmlformats.org/officeDocument/2006/relationships/customXml" Target="../ink/ink1429.xml"/><Relationship Id="rId180" Type="http://schemas.openxmlformats.org/officeDocument/2006/relationships/customXml" Target="../ink/ink1517.xml"/><Relationship Id="rId215" Type="http://schemas.openxmlformats.org/officeDocument/2006/relationships/image" Target="../media/image200.png"/><Relationship Id="rId236" Type="http://schemas.openxmlformats.org/officeDocument/2006/relationships/customXml" Target="../ink/ink1545.xml"/><Relationship Id="rId257" Type="http://schemas.openxmlformats.org/officeDocument/2006/relationships/image" Target="../media/image221.png"/><Relationship Id="rId278" Type="http://schemas.openxmlformats.org/officeDocument/2006/relationships/customXml" Target="../ink/ink1566.xml"/><Relationship Id="rId42" Type="http://schemas.openxmlformats.org/officeDocument/2006/relationships/customXml" Target="../ink/ink1448.xml"/><Relationship Id="rId84" Type="http://schemas.openxmlformats.org/officeDocument/2006/relationships/customXml" Target="../ink/ink1469.xml"/><Relationship Id="rId138" Type="http://schemas.openxmlformats.org/officeDocument/2006/relationships/customXml" Target="../ink/ink1496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1507.xml"/><Relationship Id="rId216" Type="http://schemas.openxmlformats.org/officeDocument/2006/relationships/customXml" Target="../ink/ink1535.xml"/><Relationship Id="rId258" Type="http://schemas.openxmlformats.org/officeDocument/2006/relationships/customXml" Target="../ink/ink1556.xml"/><Relationship Id="rId22" Type="http://schemas.openxmlformats.org/officeDocument/2006/relationships/customXml" Target="../ink/ink1438.xml"/><Relationship Id="rId64" Type="http://schemas.openxmlformats.org/officeDocument/2006/relationships/customXml" Target="../ink/ink1459.xml"/><Relationship Id="rId118" Type="http://schemas.openxmlformats.org/officeDocument/2006/relationships/customXml" Target="../ink/ink1486.xml"/><Relationship Id="rId171" Type="http://schemas.openxmlformats.org/officeDocument/2006/relationships/image" Target="../media/image267.png"/><Relationship Id="rId227" Type="http://schemas.openxmlformats.org/officeDocument/2006/relationships/image" Target="../media/image206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7.png"/><Relationship Id="rId170" Type="http://schemas.openxmlformats.org/officeDocument/2006/relationships/customXml" Target="../ink/ink1656.xml"/><Relationship Id="rId226" Type="http://schemas.openxmlformats.org/officeDocument/2006/relationships/customXml" Target="../ink/ink1684.xml"/><Relationship Id="rId268" Type="http://schemas.openxmlformats.org/officeDocument/2006/relationships/customXml" Target="../ink/ink1705.xml"/><Relationship Id="rId32" Type="http://schemas.openxmlformats.org/officeDocument/2006/relationships/customXml" Target="../ink/ink1587.xml"/><Relationship Id="rId74" Type="http://schemas.openxmlformats.org/officeDocument/2006/relationships/customXml" Target="../ink/ink1608.xml"/><Relationship Id="rId128" Type="http://schemas.openxmlformats.org/officeDocument/2006/relationships/customXml" Target="../ink/ink1635.xml"/><Relationship Id="rId5" Type="http://schemas.openxmlformats.org/officeDocument/2006/relationships/image" Target="../media/image9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1646.xml"/><Relationship Id="rId192" Type="http://schemas.openxmlformats.org/officeDocument/2006/relationships/customXml" Target="../ink/ink1667.xml"/><Relationship Id="rId206" Type="http://schemas.openxmlformats.org/officeDocument/2006/relationships/customXml" Target="../ink/ink1674.xml"/><Relationship Id="rId248" Type="http://schemas.openxmlformats.org/officeDocument/2006/relationships/customXml" Target="../ink/ink1695.xml"/><Relationship Id="rId269" Type="http://schemas.openxmlformats.org/officeDocument/2006/relationships/image" Target="../media/image227.png"/><Relationship Id="rId12" Type="http://schemas.openxmlformats.org/officeDocument/2006/relationships/customXml" Target="../ink/ink1577.xml"/><Relationship Id="rId33" Type="http://schemas.openxmlformats.org/officeDocument/2006/relationships/image" Target="../media/image23.png"/><Relationship Id="rId108" Type="http://schemas.openxmlformats.org/officeDocument/2006/relationships/customXml" Target="../ink/ink1625.xml"/><Relationship Id="rId129" Type="http://schemas.openxmlformats.org/officeDocument/2006/relationships/image" Target="../media/image170.png"/><Relationship Id="rId280" Type="http://schemas.openxmlformats.org/officeDocument/2006/relationships/customXml" Target="../ink/ink1711.xml"/><Relationship Id="rId54" Type="http://schemas.openxmlformats.org/officeDocument/2006/relationships/customXml" Target="../ink/ink1598.xml"/><Relationship Id="rId75" Type="http://schemas.openxmlformats.org/officeDocument/2006/relationships/image" Target="../media/image143.png"/><Relationship Id="rId96" Type="http://schemas.openxmlformats.org/officeDocument/2006/relationships/customXml" Target="../ink/ink1619.xml"/><Relationship Id="rId140" Type="http://schemas.openxmlformats.org/officeDocument/2006/relationships/customXml" Target="../ink/ink1641.xml"/><Relationship Id="rId161" Type="http://schemas.openxmlformats.org/officeDocument/2006/relationships/image" Target="../media/image268.png"/><Relationship Id="rId182" Type="http://schemas.openxmlformats.org/officeDocument/2006/relationships/customXml" Target="../ink/ink1662.xml"/><Relationship Id="rId217" Type="http://schemas.openxmlformats.org/officeDocument/2006/relationships/image" Target="../media/image201.png"/><Relationship Id="rId6" Type="http://schemas.openxmlformats.org/officeDocument/2006/relationships/customXml" Target="../ink/ink1574.xml"/><Relationship Id="rId238" Type="http://schemas.openxmlformats.org/officeDocument/2006/relationships/customXml" Target="../ink/ink1690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1706.xml"/><Relationship Id="rId44" Type="http://schemas.openxmlformats.org/officeDocument/2006/relationships/customXml" Target="../ink/ink1593.xml"/><Relationship Id="rId65" Type="http://schemas.openxmlformats.org/officeDocument/2006/relationships/image" Target="../media/image138.png"/><Relationship Id="rId86" Type="http://schemas.openxmlformats.org/officeDocument/2006/relationships/customXml" Target="../ink/ink1614.xml"/><Relationship Id="rId130" Type="http://schemas.openxmlformats.org/officeDocument/2006/relationships/customXml" Target="../ink/ink1636.xml"/><Relationship Id="rId151" Type="http://schemas.openxmlformats.org/officeDocument/2006/relationships/image" Target="../media/image260.png"/><Relationship Id="rId172" Type="http://schemas.openxmlformats.org/officeDocument/2006/relationships/customXml" Target="../ink/ink1657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1685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701.xml"/><Relationship Id="rId281" Type="http://schemas.openxmlformats.org/officeDocument/2006/relationships/image" Target="../media/image233.png"/><Relationship Id="rId34" Type="http://schemas.openxmlformats.org/officeDocument/2006/relationships/customXml" Target="../ink/ink1588.xml"/><Relationship Id="rId55" Type="http://schemas.openxmlformats.org/officeDocument/2006/relationships/image" Target="../media/image34.png"/><Relationship Id="rId76" Type="http://schemas.openxmlformats.org/officeDocument/2006/relationships/customXml" Target="../ink/ink1609.xml"/><Relationship Id="rId97" Type="http://schemas.openxmlformats.org/officeDocument/2006/relationships/image" Target="../media/image154.png"/><Relationship Id="rId120" Type="http://schemas.openxmlformats.org/officeDocument/2006/relationships/customXml" Target="../ink/ink1631.xml"/><Relationship Id="rId141" Type="http://schemas.openxmlformats.org/officeDocument/2006/relationships/image" Target="../media/image176.png"/><Relationship Id="rId7" Type="http://schemas.openxmlformats.org/officeDocument/2006/relationships/image" Target="../media/image10.png"/><Relationship Id="rId162" Type="http://schemas.openxmlformats.org/officeDocument/2006/relationships/customXml" Target="../ink/ink1652.xml"/><Relationship Id="rId183" Type="http://schemas.openxmlformats.org/officeDocument/2006/relationships/image" Target="../media/image184.png"/><Relationship Id="rId218" Type="http://schemas.openxmlformats.org/officeDocument/2006/relationships/customXml" Target="../ink/ink1680.xml"/><Relationship Id="rId239" Type="http://schemas.openxmlformats.org/officeDocument/2006/relationships/image" Target="../media/image212.png"/><Relationship Id="rId250" Type="http://schemas.openxmlformats.org/officeDocument/2006/relationships/customXml" Target="../ink/ink1696.xml"/><Relationship Id="rId271" Type="http://schemas.openxmlformats.org/officeDocument/2006/relationships/image" Target="../media/image228.png"/><Relationship Id="rId24" Type="http://schemas.openxmlformats.org/officeDocument/2006/relationships/customXml" Target="../ink/ink1583.xml"/><Relationship Id="rId45" Type="http://schemas.openxmlformats.org/officeDocument/2006/relationships/image" Target="../media/image29.png"/><Relationship Id="rId66" Type="http://schemas.openxmlformats.org/officeDocument/2006/relationships/customXml" Target="../ink/ink1604.xml"/><Relationship Id="rId87" Type="http://schemas.openxmlformats.org/officeDocument/2006/relationships/image" Target="../media/image149.png"/><Relationship Id="rId110" Type="http://schemas.openxmlformats.org/officeDocument/2006/relationships/customXml" Target="../ink/ink1626.xml"/><Relationship Id="rId131" Type="http://schemas.openxmlformats.org/officeDocument/2006/relationships/image" Target="../media/image171.png"/><Relationship Id="rId152" Type="http://schemas.openxmlformats.org/officeDocument/2006/relationships/customXml" Target="../ink/ink1647.xml"/><Relationship Id="rId173" Type="http://schemas.openxmlformats.org/officeDocument/2006/relationships/image" Target="../media/image179.png"/><Relationship Id="rId194" Type="http://schemas.openxmlformats.org/officeDocument/2006/relationships/customXml" Target="../ink/ink1668.xml"/><Relationship Id="rId208" Type="http://schemas.openxmlformats.org/officeDocument/2006/relationships/customXml" Target="../ink/ink1675.xml"/><Relationship Id="rId229" Type="http://schemas.openxmlformats.org/officeDocument/2006/relationships/image" Target="../media/image207.png"/><Relationship Id="rId240" Type="http://schemas.openxmlformats.org/officeDocument/2006/relationships/customXml" Target="../ink/ink1691.xml"/><Relationship Id="rId261" Type="http://schemas.openxmlformats.org/officeDocument/2006/relationships/image" Target="../media/image223.png"/><Relationship Id="rId14" Type="http://schemas.openxmlformats.org/officeDocument/2006/relationships/customXml" Target="../ink/ink1578.xml"/><Relationship Id="rId35" Type="http://schemas.openxmlformats.org/officeDocument/2006/relationships/image" Target="../media/image24.png"/><Relationship Id="rId56" Type="http://schemas.openxmlformats.org/officeDocument/2006/relationships/customXml" Target="../ink/ink1599.xml"/><Relationship Id="rId77" Type="http://schemas.openxmlformats.org/officeDocument/2006/relationships/image" Target="../media/image144.png"/><Relationship Id="rId100" Type="http://schemas.openxmlformats.org/officeDocument/2006/relationships/customXml" Target="../ink/ink1621.xml"/><Relationship Id="rId282" Type="http://schemas.openxmlformats.org/officeDocument/2006/relationships/customXml" Target="../ink/ink1712.xml"/><Relationship Id="rId8" Type="http://schemas.openxmlformats.org/officeDocument/2006/relationships/customXml" Target="../ink/ink1575.xml"/><Relationship Id="rId98" Type="http://schemas.openxmlformats.org/officeDocument/2006/relationships/customXml" Target="../ink/ink1620.xml"/><Relationship Id="rId121" Type="http://schemas.openxmlformats.org/officeDocument/2006/relationships/image" Target="../media/image166.png"/><Relationship Id="rId142" Type="http://schemas.openxmlformats.org/officeDocument/2006/relationships/customXml" Target="../ink/ink1642.xml"/><Relationship Id="rId163" Type="http://schemas.openxmlformats.org/officeDocument/2006/relationships/image" Target="../media/image269.png"/><Relationship Id="rId184" Type="http://schemas.openxmlformats.org/officeDocument/2006/relationships/customXml" Target="../ink/ink1663.xml"/><Relationship Id="rId219" Type="http://schemas.openxmlformats.org/officeDocument/2006/relationships/image" Target="../media/image202.png"/><Relationship Id="rId230" Type="http://schemas.openxmlformats.org/officeDocument/2006/relationships/customXml" Target="../ink/ink1686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1594.xml"/><Relationship Id="rId67" Type="http://schemas.openxmlformats.org/officeDocument/2006/relationships/image" Target="../media/image139.png"/><Relationship Id="rId272" Type="http://schemas.openxmlformats.org/officeDocument/2006/relationships/customXml" Target="../ink/ink1707.xml"/><Relationship Id="rId88" Type="http://schemas.openxmlformats.org/officeDocument/2006/relationships/customXml" Target="../ink/ink1615.xml"/><Relationship Id="rId111" Type="http://schemas.openxmlformats.org/officeDocument/2006/relationships/image" Target="../media/image249.png"/><Relationship Id="rId132" Type="http://schemas.openxmlformats.org/officeDocument/2006/relationships/customXml" Target="../ink/ink1637.xml"/><Relationship Id="rId153" Type="http://schemas.openxmlformats.org/officeDocument/2006/relationships/image" Target="../media/image261.png"/><Relationship Id="rId174" Type="http://schemas.openxmlformats.org/officeDocument/2006/relationships/customXml" Target="../ink/ink1658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1681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1589.xml"/><Relationship Id="rId57" Type="http://schemas.openxmlformats.org/officeDocument/2006/relationships/image" Target="../media/image35.png"/><Relationship Id="rId262" Type="http://schemas.openxmlformats.org/officeDocument/2006/relationships/customXml" Target="../ink/ink1702.xml"/><Relationship Id="rId283" Type="http://schemas.openxmlformats.org/officeDocument/2006/relationships/image" Target="../media/image234.png"/><Relationship Id="rId78" Type="http://schemas.openxmlformats.org/officeDocument/2006/relationships/customXml" Target="../ink/ink1610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632.xml"/><Relationship Id="rId143" Type="http://schemas.openxmlformats.org/officeDocument/2006/relationships/image" Target="../media/image177.png"/><Relationship Id="rId164" Type="http://schemas.openxmlformats.org/officeDocument/2006/relationships/customXml" Target="../ink/ink1653.xml"/><Relationship Id="rId185" Type="http://schemas.openxmlformats.org/officeDocument/2006/relationships/image" Target="../media/image185.png"/><Relationship Id="rId9" Type="http://schemas.openxmlformats.org/officeDocument/2006/relationships/image" Target="../media/image11.png"/><Relationship Id="rId210" Type="http://schemas.openxmlformats.org/officeDocument/2006/relationships/customXml" Target="../ink/ink1676.xml"/><Relationship Id="rId26" Type="http://schemas.openxmlformats.org/officeDocument/2006/relationships/customXml" Target="../ink/ink1584.xml"/><Relationship Id="rId231" Type="http://schemas.openxmlformats.org/officeDocument/2006/relationships/image" Target="../media/image208.png"/><Relationship Id="rId252" Type="http://schemas.openxmlformats.org/officeDocument/2006/relationships/customXml" Target="../ink/ink1697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1605.xml"/><Relationship Id="rId89" Type="http://schemas.openxmlformats.org/officeDocument/2006/relationships/image" Target="../media/image150.png"/><Relationship Id="rId112" Type="http://schemas.openxmlformats.org/officeDocument/2006/relationships/customXml" Target="../ink/ink1627.xml"/><Relationship Id="rId133" Type="http://schemas.openxmlformats.org/officeDocument/2006/relationships/image" Target="../media/image172.png"/><Relationship Id="rId154" Type="http://schemas.openxmlformats.org/officeDocument/2006/relationships/customXml" Target="../ink/ink1648.xml"/><Relationship Id="rId175" Type="http://schemas.openxmlformats.org/officeDocument/2006/relationships/image" Target="../media/image180.png"/><Relationship Id="rId196" Type="http://schemas.openxmlformats.org/officeDocument/2006/relationships/customXml" Target="../ink/ink1669.xml"/><Relationship Id="rId200" Type="http://schemas.openxmlformats.org/officeDocument/2006/relationships/customXml" Target="../ink/ink1671.xml"/><Relationship Id="rId16" Type="http://schemas.openxmlformats.org/officeDocument/2006/relationships/customXml" Target="../ink/ink1579.xml"/><Relationship Id="rId221" Type="http://schemas.openxmlformats.org/officeDocument/2006/relationships/image" Target="../media/image203.png"/><Relationship Id="rId242" Type="http://schemas.openxmlformats.org/officeDocument/2006/relationships/customXml" Target="../ink/ink1692.xml"/><Relationship Id="rId263" Type="http://schemas.openxmlformats.org/officeDocument/2006/relationships/image" Target="../media/image224.png"/><Relationship Id="rId284" Type="http://schemas.openxmlformats.org/officeDocument/2006/relationships/customXml" Target="../ink/ink1713.xml"/><Relationship Id="rId37" Type="http://schemas.openxmlformats.org/officeDocument/2006/relationships/image" Target="../media/image25.png"/><Relationship Id="rId58" Type="http://schemas.openxmlformats.org/officeDocument/2006/relationships/customXml" Target="../ink/ink1600.xml"/><Relationship Id="rId79" Type="http://schemas.openxmlformats.org/officeDocument/2006/relationships/image" Target="../media/image145.png"/><Relationship Id="rId102" Type="http://schemas.openxmlformats.org/officeDocument/2006/relationships/customXml" Target="../ink/ink1622.xml"/><Relationship Id="rId123" Type="http://schemas.openxmlformats.org/officeDocument/2006/relationships/image" Target="../media/image167.png"/><Relationship Id="rId144" Type="http://schemas.openxmlformats.org/officeDocument/2006/relationships/customXml" Target="../ink/ink1643.xml"/><Relationship Id="rId90" Type="http://schemas.openxmlformats.org/officeDocument/2006/relationships/customXml" Target="../ink/ink1616.xml"/><Relationship Id="rId165" Type="http://schemas.openxmlformats.org/officeDocument/2006/relationships/image" Target="../media/image270.png"/><Relationship Id="rId186" Type="http://schemas.openxmlformats.org/officeDocument/2006/relationships/customXml" Target="../ink/ink1664.xml"/><Relationship Id="rId211" Type="http://schemas.openxmlformats.org/officeDocument/2006/relationships/image" Target="../media/image198.png"/><Relationship Id="rId232" Type="http://schemas.openxmlformats.org/officeDocument/2006/relationships/customXml" Target="../ink/ink1687.xml"/><Relationship Id="rId253" Type="http://schemas.openxmlformats.org/officeDocument/2006/relationships/image" Target="../media/image219.png"/><Relationship Id="rId274" Type="http://schemas.openxmlformats.org/officeDocument/2006/relationships/customXml" Target="../ink/ink1708.xml"/><Relationship Id="rId27" Type="http://schemas.openxmlformats.org/officeDocument/2006/relationships/image" Target="../media/image20.png"/><Relationship Id="rId48" Type="http://schemas.openxmlformats.org/officeDocument/2006/relationships/customXml" Target="../ink/ink1595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1638.xml"/><Relationship Id="rId80" Type="http://schemas.openxmlformats.org/officeDocument/2006/relationships/customXml" Target="../ink/ink1611.xml"/><Relationship Id="rId155" Type="http://schemas.openxmlformats.org/officeDocument/2006/relationships/image" Target="../media/image265.png"/><Relationship Id="rId176" Type="http://schemas.openxmlformats.org/officeDocument/2006/relationships/customXml" Target="../ink/ink1659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1682.xml"/><Relationship Id="rId243" Type="http://schemas.openxmlformats.org/officeDocument/2006/relationships/image" Target="../media/image214.png"/><Relationship Id="rId264" Type="http://schemas.openxmlformats.org/officeDocument/2006/relationships/customXml" Target="../ink/ink1703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1590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633.xml"/><Relationship Id="rId70" Type="http://schemas.openxmlformats.org/officeDocument/2006/relationships/customXml" Target="../ink/ink1606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654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77.xml"/><Relationship Id="rId233" Type="http://schemas.openxmlformats.org/officeDocument/2006/relationships/image" Target="../media/image209.png"/><Relationship Id="rId254" Type="http://schemas.openxmlformats.org/officeDocument/2006/relationships/customXml" Target="../ink/ink1698.xml"/><Relationship Id="rId28" Type="http://schemas.openxmlformats.org/officeDocument/2006/relationships/customXml" Target="../ink/ink1585.xml"/><Relationship Id="rId49" Type="http://schemas.openxmlformats.org/officeDocument/2006/relationships/image" Target="../media/image31.png"/><Relationship Id="rId114" Type="http://schemas.openxmlformats.org/officeDocument/2006/relationships/customXml" Target="../ink/ink1628.xml"/><Relationship Id="rId275" Type="http://schemas.openxmlformats.org/officeDocument/2006/relationships/image" Target="../media/image230.png"/><Relationship Id="rId60" Type="http://schemas.openxmlformats.org/officeDocument/2006/relationships/customXml" Target="../ink/ink1601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649.xml"/><Relationship Id="rId177" Type="http://schemas.openxmlformats.org/officeDocument/2006/relationships/image" Target="../media/image181.png"/><Relationship Id="rId198" Type="http://schemas.openxmlformats.org/officeDocument/2006/relationships/customXml" Target="../ink/ink1670.xml"/><Relationship Id="rId202" Type="http://schemas.openxmlformats.org/officeDocument/2006/relationships/customXml" Target="../ink/ink1672.xml"/><Relationship Id="rId223" Type="http://schemas.openxmlformats.org/officeDocument/2006/relationships/image" Target="../media/image204.png"/><Relationship Id="rId244" Type="http://schemas.openxmlformats.org/officeDocument/2006/relationships/customXml" Target="../ink/ink1693.xml"/><Relationship Id="rId18" Type="http://schemas.openxmlformats.org/officeDocument/2006/relationships/customXml" Target="../ink/ink1580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714.xml"/><Relationship Id="rId50" Type="http://schemas.openxmlformats.org/officeDocument/2006/relationships/customXml" Target="../ink/ink1596.xml"/><Relationship Id="rId104" Type="http://schemas.openxmlformats.org/officeDocument/2006/relationships/customXml" Target="../ink/ink1623.xml"/><Relationship Id="rId125" Type="http://schemas.openxmlformats.org/officeDocument/2006/relationships/image" Target="../media/image168.png"/><Relationship Id="rId146" Type="http://schemas.openxmlformats.org/officeDocument/2006/relationships/customXml" Target="../ink/ink1644.xml"/><Relationship Id="rId167" Type="http://schemas.openxmlformats.org/officeDocument/2006/relationships/image" Target="../media/image271.png"/><Relationship Id="rId188" Type="http://schemas.openxmlformats.org/officeDocument/2006/relationships/customXml" Target="../ink/ink1665.xml"/><Relationship Id="rId71" Type="http://schemas.openxmlformats.org/officeDocument/2006/relationships/image" Target="../media/image141.png"/><Relationship Id="rId92" Type="http://schemas.openxmlformats.org/officeDocument/2006/relationships/customXml" Target="../ink/ink1617.xml"/><Relationship Id="rId213" Type="http://schemas.openxmlformats.org/officeDocument/2006/relationships/image" Target="../media/image199.png"/><Relationship Id="rId234" Type="http://schemas.openxmlformats.org/officeDocument/2006/relationships/customXml" Target="../ink/ink1688.xml"/><Relationship Id="rId2" Type="http://schemas.openxmlformats.org/officeDocument/2006/relationships/customXml" Target="../ink/ink1572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709.xml"/><Relationship Id="rId40" Type="http://schemas.openxmlformats.org/officeDocument/2006/relationships/customXml" Target="../ink/ink1591.xml"/><Relationship Id="rId115" Type="http://schemas.openxmlformats.org/officeDocument/2006/relationships/image" Target="../media/image251.png"/><Relationship Id="rId136" Type="http://schemas.openxmlformats.org/officeDocument/2006/relationships/customXml" Target="../ink/ink1639.xml"/><Relationship Id="rId157" Type="http://schemas.openxmlformats.org/officeDocument/2006/relationships/image" Target="../media/image266.png"/><Relationship Id="rId178" Type="http://schemas.openxmlformats.org/officeDocument/2006/relationships/customXml" Target="../ink/ink1660.xml"/><Relationship Id="rId61" Type="http://schemas.openxmlformats.org/officeDocument/2006/relationships/image" Target="../media/image136.png"/><Relationship Id="rId82" Type="http://schemas.openxmlformats.org/officeDocument/2006/relationships/customXml" Target="../ink/ink1612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1683.xml"/><Relationship Id="rId245" Type="http://schemas.openxmlformats.org/officeDocument/2006/relationships/image" Target="../media/image215.png"/><Relationship Id="rId266" Type="http://schemas.openxmlformats.org/officeDocument/2006/relationships/customXml" Target="../ink/ink1704.xml"/><Relationship Id="rId287" Type="http://schemas.openxmlformats.org/officeDocument/2006/relationships/image" Target="../media/image236.png"/><Relationship Id="rId30" Type="http://schemas.openxmlformats.org/officeDocument/2006/relationships/customXml" Target="../ink/ink1586.xml"/><Relationship Id="rId105" Type="http://schemas.openxmlformats.org/officeDocument/2006/relationships/image" Target="../media/image238.png"/><Relationship Id="rId126" Type="http://schemas.openxmlformats.org/officeDocument/2006/relationships/customXml" Target="../ink/ink1634.xml"/><Relationship Id="rId147" Type="http://schemas.openxmlformats.org/officeDocument/2006/relationships/image" Target="../media/image247.png"/><Relationship Id="rId168" Type="http://schemas.openxmlformats.org/officeDocument/2006/relationships/customXml" Target="../ink/ink1655.xml"/><Relationship Id="rId51" Type="http://schemas.openxmlformats.org/officeDocument/2006/relationships/image" Target="../media/image32.png"/><Relationship Id="rId72" Type="http://schemas.openxmlformats.org/officeDocument/2006/relationships/customXml" Target="../ink/ink1607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.png"/><Relationship Id="rId214" Type="http://schemas.openxmlformats.org/officeDocument/2006/relationships/customXml" Target="../ink/ink1678.xml"/><Relationship Id="rId235" Type="http://schemas.openxmlformats.org/officeDocument/2006/relationships/image" Target="../media/image210.png"/><Relationship Id="rId256" Type="http://schemas.openxmlformats.org/officeDocument/2006/relationships/customXml" Target="../ink/ink1699.xml"/><Relationship Id="rId277" Type="http://schemas.openxmlformats.org/officeDocument/2006/relationships/image" Target="../media/image231.png"/><Relationship Id="rId116" Type="http://schemas.openxmlformats.org/officeDocument/2006/relationships/customXml" Target="../ink/ink1629.xml"/><Relationship Id="rId137" Type="http://schemas.openxmlformats.org/officeDocument/2006/relationships/image" Target="../media/image174.png"/><Relationship Id="rId158" Type="http://schemas.openxmlformats.org/officeDocument/2006/relationships/customXml" Target="../ink/ink1650.xml"/><Relationship Id="rId20" Type="http://schemas.openxmlformats.org/officeDocument/2006/relationships/customXml" Target="../ink/ink1581.xml"/><Relationship Id="rId41" Type="http://schemas.openxmlformats.org/officeDocument/2006/relationships/image" Target="../media/image27.png"/><Relationship Id="rId62" Type="http://schemas.openxmlformats.org/officeDocument/2006/relationships/customXml" Target="../ink/ink1602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1666.xml"/><Relationship Id="rId204" Type="http://schemas.openxmlformats.org/officeDocument/2006/relationships/customXml" Target="../ink/ink1673.xml"/><Relationship Id="rId225" Type="http://schemas.openxmlformats.org/officeDocument/2006/relationships/image" Target="../media/image205.png"/><Relationship Id="rId246" Type="http://schemas.openxmlformats.org/officeDocument/2006/relationships/customXml" Target="../ink/ink1694.xml"/><Relationship Id="rId267" Type="http://schemas.openxmlformats.org/officeDocument/2006/relationships/image" Target="../media/image226.png"/><Relationship Id="rId288" Type="http://schemas.openxmlformats.org/officeDocument/2006/relationships/customXml" Target="../ink/ink1715.xml"/><Relationship Id="rId106" Type="http://schemas.openxmlformats.org/officeDocument/2006/relationships/customXml" Target="../ink/ink1624.xml"/><Relationship Id="rId127" Type="http://schemas.openxmlformats.org/officeDocument/2006/relationships/image" Target="../media/image169.png"/><Relationship Id="rId10" Type="http://schemas.openxmlformats.org/officeDocument/2006/relationships/customXml" Target="../ink/ink1576.xml"/><Relationship Id="rId31" Type="http://schemas.openxmlformats.org/officeDocument/2006/relationships/image" Target="../media/image22.png"/><Relationship Id="rId52" Type="http://schemas.openxmlformats.org/officeDocument/2006/relationships/customXml" Target="../ink/ink1597.xml"/><Relationship Id="rId73" Type="http://schemas.openxmlformats.org/officeDocument/2006/relationships/image" Target="../media/image142.png"/><Relationship Id="rId94" Type="http://schemas.openxmlformats.org/officeDocument/2006/relationships/customXml" Target="../ink/ink1618.xml"/><Relationship Id="rId148" Type="http://schemas.openxmlformats.org/officeDocument/2006/relationships/customXml" Target="../ink/ink1645.xml"/><Relationship Id="rId169" Type="http://schemas.openxmlformats.org/officeDocument/2006/relationships/image" Target="../media/image272.png"/><Relationship Id="rId4" Type="http://schemas.openxmlformats.org/officeDocument/2006/relationships/customXml" Target="../ink/ink1573.xml"/><Relationship Id="rId180" Type="http://schemas.openxmlformats.org/officeDocument/2006/relationships/customXml" Target="../ink/ink1661.xml"/><Relationship Id="rId215" Type="http://schemas.openxmlformats.org/officeDocument/2006/relationships/image" Target="../media/image200.png"/><Relationship Id="rId236" Type="http://schemas.openxmlformats.org/officeDocument/2006/relationships/customXml" Target="../ink/ink1689.xml"/><Relationship Id="rId257" Type="http://schemas.openxmlformats.org/officeDocument/2006/relationships/image" Target="../media/image221.png"/><Relationship Id="rId278" Type="http://schemas.openxmlformats.org/officeDocument/2006/relationships/customXml" Target="../ink/ink1710.xml"/><Relationship Id="rId42" Type="http://schemas.openxmlformats.org/officeDocument/2006/relationships/customXml" Target="../ink/ink1592.xml"/><Relationship Id="rId84" Type="http://schemas.openxmlformats.org/officeDocument/2006/relationships/customXml" Target="../ink/ink1613.xml"/><Relationship Id="rId138" Type="http://schemas.openxmlformats.org/officeDocument/2006/relationships/customXml" Target="../ink/ink1640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1651.xml"/><Relationship Id="rId216" Type="http://schemas.openxmlformats.org/officeDocument/2006/relationships/customXml" Target="../ink/ink1679.xml"/><Relationship Id="rId258" Type="http://schemas.openxmlformats.org/officeDocument/2006/relationships/customXml" Target="../ink/ink1700.xml"/><Relationship Id="rId22" Type="http://schemas.openxmlformats.org/officeDocument/2006/relationships/customXml" Target="../ink/ink1582.xml"/><Relationship Id="rId64" Type="http://schemas.openxmlformats.org/officeDocument/2006/relationships/customXml" Target="../ink/ink1603.xml"/><Relationship Id="rId118" Type="http://schemas.openxmlformats.org/officeDocument/2006/relationships/customXml" Target="../ink/ink1630.xml"/><Relationship Id="rId171" Type="http://schemas.openxmlformats.org/officeDocument/2006/relationships/image" Target="../media/image273.png"/><Relationship Id="rId227" Type="http://schemas.openxmlformats.org/officeDocument/2006/relationships/image" Target="../media/image206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7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3.png"/><Relationship Id="rId170" Type="http://schemas.openxmlformats.org/officeDocument/2006/relationships/customXml" Target="../ink/ink1800.xml"/><Relationship Id="rId226" Type="http://schemas.openxmlformats.org/officeDocument/2006/relationships/customXml" Target="../ink/ink1828.xml"/><Relationship Id="rId268" Type="http://schemas.openxmlformats.org/officeDocument/2006/relationships/customXml" Target="../ink/ink1849.xml"/><Relationship Id="rId32" Type="http://schemas.openxmlformats.org/officeDocument/2006/relationships/customXml" Target="../ink/ink1731.xml"/><Relationship Id="rId74" Type="http://schemas.openxmlformats.org/officeDocument/2006/relationships/customXml" Target="../ink/ink1752.xml"/><Relationship Id="rId128" Type="http://schemas.openxmlformats.org/officeDocument/2006/relationships/customXml" Target="../ink/ink1779.xml"/><Relationship Id="rId5" Type="http://schemas.openxmlformats.org/officeDocument/2006/relationships/image" Target="../media/image9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8.png"/><Relationship Id="rId85" Type="http://schemas.openxmlformats.org/officeDocument/2006/relationships/image" Target="../media/image148.png"/><Relationship Id="rId150" Type="http://schemas.openxmlformats.org/officeDocument/2006/relationships/customXml" Target="../ink/ink1790.xml"/><Relationship Id="rId192" Type="http://schemas.openxmlformats.org/officeDocument/2006/relationships/customXml" Target="../ink/ink1811.xml"/><Relationship Id="rId206" Type="http://schemas.openxmlformats.org/officeDocument/2006/relationships/customXml" Target="../ink/ink1818.xml"/><Relationship Id="rId248" Type="http://schemas.openxmlformats.org/officeDocument/2006/relationships/customXml" Target="../ink/ink1839.xml"/><Relationship Id="rId269" Type="http://schemas.openxmlformats.org/officeDocument/2006/relationships/image" Target="../media/image227.png"/><Relationship Id="rId12" Type="http://schemas.openxmlformats.org/officeDocument/2006/relationships/customXml" Target="../ink/ink1721.xml"/><Relationship Id="rId33" Type="http://schemas.openxmlformats.org/officeDocument/2006/relationships/image" Target="../media/image23.png"/><Relationship Id="rId108" Type="http://schemas.openxmlformats.org/officeDocument/2006/relationships/customXml" Target="../ink/ink1769.xml"/><Relationship Id="rId129" Type="http://schemas.openxmlformats.org/officeDocument/2006/relationships/image" Target="../media/image173.png"/><Relationship Id="rId280" Type="http://schemas.openxmlformats.org/officeDocument/2006/relationships/customXml" Target="../ink/ink1855.xml"/><Relationship Id="rId54" Type="http://schemas.openxmlformats.org/officeDocument/2006/relationships/customXml" Target="../ink/ink1742.xml"/><Relationship Id="rId75" Type="http://schemas.openxmlformats.org/officeDocument/2006/relationships/image" Target="../media/image143.png"/><Relationship Id="rId96" Type="http://schemas.openxmlformats.org/officeDocument/2006/relationships/customXml" Target="../ink/ink1763.xml"/><Relationship Id="rId140" Type="http://schemas.openxmlformats.org/officeDocument/2006/relationships/customXml" Target="../ink/ink1785.xml"/><Relationship Id="rId161" Type="http://schemas.openxmlformats.org/officeDocument/2006/relationships/image" Target="../media/image274.png"/><Relationship Id="rId182" Type="http://schemas.openxmlformats.org/officeDocument/2006/relationships/customXml" Target="../ink/ink1806.xml"/><Relationship Id="rId217" Type="http://schemas.openxmlformats.org/officeDocument/2006/relationships/image" Target="../media/image201.png"/><Relationship Id="rId6" Type="http://schemas.openxmlformats.org/officeDocument/2006/relationships/customXml" Target="../ink/ink1718.xml"/><Relationship Id="rId238" Type="http://schemas.openxmlformats.org/officeDocument/2006/relationships/customXml" Target="../ink/ink1834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8.png"/><Relationship Id="rId270" Type="http://schemas.openxmlformats.org/officeDocument/2006/relationships/customXml" Target="../ink/ink1850.xml"/><Relationship Id="rId44" Type="http://schemas.openxmlformats.org/officeDocument/2006/relationships/customXml" Target="../ink/ink1737.xml"/><Relationship Id="rId65" Type="http://schemas.openxmlformats.org/officeDocument/2006/relationships/image" Target="../media/image138.png"/><Relationship Id="rId86" Type="http://schemas.openxmlformats.org/officeDocument/2006/relationships/customXml" Target="../ink/ink1758.xml"/><Relationship Id="rId130" Type="http://schemas.openxmlformats.org/officeDocument/2006/relationships/customXml" Target="../ink/ink1780.xml"/><Relationship Id="rId151" Type="http://schemas.openxmlformats.org/officeDocument/2006/relationships/image" Target="../media/image266.png"/><Relationship Id="rId172" Type="http://schemas.openxmlformats.org/officeDocument/2006/relationships/customXml" Target="../ink/ink1801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1829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845.xml"/><Relationship Id="rId281" Type="http://schemas.openxmlformats.org/officeDocument/2006/relationships/image" Target="../media/image233.png"/><Relationship Id="rId34" Type="http://schemas.openxmlformats.org/officeDocument/2006/relationships/customXml" Target="../ink/ink1732.xml"/><Relationship Id="rId55" Type="http://schemas.openxmlformats.org/officeDocument/2006/relationships/image" Target="../media/image34.png"/><Relationship Id="rId76" Type="http://schemas.openxmlformats.org/officeDocument/2006/relationships/customXml" Target="../ink/ink1753.xml"/><Relationship Id="rId97" Type="http://schemas.openxmlformats.org/officeDocument/2006/relationships/image" Target="../media/image154.png"/><Relationship Id="rId120" Type="http://schemas.openxmlformats.org/officeDocument/2006/relationships/customXml" Target="../ink/ink1775.xml"/><Relationship Id="rId141" Type="http://schemas.openxmlformats.org/officeDocument/2006/relationships/image" Target="../media/image247.png"/><Relationship Id="rId7" Type="http://schemas.openxmlformats.org/officeDocument/2006/relationships/image" Target="../media/image10.png"/><Relationship Id="rId162" Type="http://schemas.openxmlformats.org/officeDocument/2006/relationships/customXml" Target="../ink/ink1796.xml"/><Relationship Id="rId183" Type="http://schemas.openxmlformats.org/officeDocument/2006/relationships/image" Target="../media/image184.png"/><Relationship Id="rId218" Type="http://schemas.openxmlformats.org/officeDocument/2006/relationships/customXml" Target="../ink/ink1824.xml"/><Relationship Id="rId239" Type="http://schemas.openxmlformats.org/officeDocument/2006/relationships/image" Target="../media/image212.png"/><Relationship Id="rId250" Type="http://schemas.openxmlformats.org/officeDocument/2006/relationships/customXml" Target="../ink/ink1840.xml"/><Relationship Id="rId271" Type="http://schemas.openxmlformats.org/officeDocument/2006/relationships/image" Target="../media/image228.png"/><Relationship Id="rId24" Type="http://schemas.openxmlformats.org/officeDocument/2006/relationships/customXml" Target="../ink/ink1727.xml"/><Relationship Id="rId45" Type="http://schemas.openxmlformats.org/officeDocument/2006/relationships/image" Target="../media/image29.png"/><Relationship Id="rId66" Type="http://schemas.openxmlformats.org/officeDocument/2006/relationships/customXml" Target="../ink/ink1748.xml"/><Relationship Id="rId87" Type="http://schemas.openxmlformats.org/officeDocument/2006/relationships/image" Target="../media/image149.png"/><Relationship Id="rId110" Type="http://schemas.openxmlformats.org/officeDocument/2006/relationships/customXml" Target="../ink/ink1770.xml"/><Relationship Id="rId131" Type="http://schemas.openxmlformats.org/officeDocument/2006/relationships/image" Target="../media/image174.png"/><Relationship Id="rId152" Type="http://schemas.openxmlformats.org/officeDocument/2006/relationships/customXml" Target="../ink/ink1791.xml"/><Relationship Id="rId173" Type="http://schemas.openxmlformats.org/officeDocument/2006/relationships/image" Target="../media/image179.png"/><Relationship Id="rId194" Type="http://schemas.openxmlformats.org/officeDocument/2006/relationships/customXml" Target="../ink/ink1812.xml"/><Relationship Id="rId208" Type="http://schemas.openxmlformats.org/officeDocument/2006/relationships/customXml" Target="../ink/ink1819.xml"/><Relationship Id="rId229" Type="http://schemas.openxmlformats.org/officeDocument/2006/relationships/image" Target="../media/image207.png"/><Relationship Id="rId240" Type="http://schemas.openxmlformats.org/officeDocument/2006/relationships/customXml" Target="../ink/ink1835.xml"/><Relationship Id="rId261" Type="http://schemas.openxmlformats.org/officeDocument/2006/relationships/image" Target="../media/image223.png"/><Relationship Id="rId14" Type="http://schemas.openxmlformats.org/officeDocument/2006/relationships/customXml" Target="../ink/ink1722.xml"/><Relationship Id="rId35" Type="http://schemas.openxmlformats.org/officeDocument/2006/relationships/image" Target="../media/image24.png"/><Relationship Id="rId56" Type="http://schemas.openxmlformats.org/officeDocument/2006/relationships/customXml" Target="../ink/ink1743.xml"/><Relationship Id="rId77" Type="http://schemas.openxmlformats.org/officeDocument/2006/relationships/image" Target="../media/image144.png"/><Relationship Id="rId100" Type="http://schemas.openxmlformats.org/officeDocument/2006/relationships/customXml" Target="../ink/ink1765.xml"/><Relationship Id="rId282" Type="http://schemas.openxmlformats.org/officeDocument/2006/relationships/customXml" Target="../ink/ink1856.xml"/><Relationship Id="rId8" Type="http://schemas.openxmlformats.org/officeDocument/2006/relationships/customXml" Target="../ink/ink1719.xml"/><Relationship Id="rId98" Type="http://schemas.openxmlformats.org/officeDocument/2006/relationships/customXml" Target="../ink/ink1764.xml"/><Relationship Id="rId121" Type="http://schemas.openxmlformats.org/officeDocument/2006/relationships/image" Target="../media/image169.png"/><Relationship Id="rId142" Type="http://schemas.openxmlformats.org/officeDocument/2006/relationships/customXml" Target="../ink/ink1786.xml"/><Relationship Id="rId163" Type="http://schemas.openxmlformats.org/officeDocument/2006/relationships/image" Target="../media/image275.png"/><Relationship Id="rId184" Type="http://schemas.openxmlformats.org/officeDocument/2006/relationships/customXml" Target="../ink/ink1807.xml"/><Relationship Id="rId219" Type="http://schemas.openxmlformats.org/officeDocument/2006/relationships/image" Target="../media/image202.png"/><Relationship Id="rId230" Type="http://schemas.openxmlformats.org/officeDocument/2006/relationships/customXml" Target="../ink/ink1830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1738.xml"/><Relationship Id="rId67" Type="http://schemas.openxmlformats.org/officeDocument/2006/relationships/image" Target="../media/image139.png"/><Relationship Id="rId272" Type="http://schemas.openxmlformats.org/officeDocument/2006/relationships/customXml" Target="../ink/ink1851.xml"/><Relationship Id="rId88" Type="http://schemas.openxmlformats.org/officeDocument/2006/relationships/customXml" Target="../ink/ink1759.xml"/><Relationship Id="rId111" Type="http://schemas.openxmlformats.org/officeDocument/2006/relationships/image" Target="../media/image164.png"/><Relationship Id="rId132" Type="http://schemas.openxmlformats.org/officeDocument/2006/relationships/customXml" Target="../ink/ink1781.xml"/><Relationship Id="rId153" Type="http://schemas.openxmlformats.org/officeDocument/2006/relationships/image" Target="../media/image267.png"/><Relationship Id="rId174" Type="http://schemas.openxmlformats.org/officeDocument/2006/relationships/customXml" Target="../ink/ink1802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1825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1733.xml"/><Relationship Id="rId57" Type="http://schemas.openxmlformats.org/officeDocument/2006/relationships/image" Target="../media/image35.png"/><Relationship Id="rId262" Type="http://schemas.openxmlformats.org/officeDocument/2006/relationships/customXml" Target="../ink/ink1846.xml"/><Relationship Id="rId283" Type="http://schemas.openxmlformats.org/officeDocument/2006/relationships/image" Target="../media/image234.png"/><Relationship Id="rId78" Type="http://schemas.openxmlformats.org/officeDocument/2006/relationships/customXml" Target="../ink/ink1754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776.xml"/><Relationship Id="rId143" Type="http://schemas.openxmlformats.org/officeDocument/2006/relationships/image" Target="../media/image248.png"/><Relationship Id="rId164" Type="http://schemas.openxmlformats.org/officeDocument/2006/relationships/customXml" Target="../ink/ink1797.xml"/><Relationship Id="rId185" Type="http://schemas.openxmlformats.org/officeDocument/2006/relationships/image" Target="../media/image185.png"/><Relationship Id="rId9" Type="http://schemas.openxmlformats.org/officeDocument/2006/relationships/image" Target="../media/image11.png"/><Relationship Id="rId210" Type="http://schemas.openxmlformats.org/officeDocument/2006/relationships/customXml" Target="../ink/ink1820.xml"/><Relationship Id="rId26" Type="http://schemas.openxmlformats.org/officeDocument/2006/relationships/customXml" Target="../ink/ink1728.xml"/><Relationship Id="rId231" Type="http://schemas.openxmlformats.org/officeDocument/2006/relationships/image" Target="../media/image208.png"/><Relationship Id="rId252" Type="http://schemas.openxmlformats.org/officeDocument/2006/relationships/customXml" Target="../ink/ink1841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1749.xml"/><Relationship Id="rId89" Type="http://schemas.openxmlformats.org/officeDocument/2006/relationships/image" Target="../media/image150.png"/><Relationship Id="rId112" Type="http://schemas.openxmlformats.org/officeDocument/2006/relationships/customXml" Target="../ink/ink1771.xml"/><Relationship Id="rId133" Type="http://schemas.openxmlformats.org/officeDocument/2006/relationships/image" Target="../media/image175.png"/><Relationship Id="rId154" Type="http://schemas.openxmlformats.org/officeDocument/2006/relationships/customXml" Target="../ink/ink1792.xml"/><Relationship Id="rId175" Type="http://schemas.openxmlformats.org/officeDocument/2006/relationships/image" Target="../media/image180.png"/><Relationship Id="rId196" Type="http://schemas.openxmlformats.org/officeDocument/2006/relationships/customXml" Target="../ink/ink1813.xml"/><Relationship Id="rId200" Type="http://schemas.openxmlformats.org/officeDocument/2006/relationships/customXml" Target="../ink/ink1815.xml"/><Relationship Id="rId16" Type="http://schemas.openxmlformats.org/officeDocument/2006/relationships/customXml" Target="../ink/ink1723.xml"/><Relationship Id="rId221" Type="http://schemas.openxmlformats.org/officeDocument/2006/relationships/image" Target="../media/image203.png"/><Relationship Id="rId242" Type="http://schemas.openxmlformats.org/officeDocument/2006/relationships/customXml" Target="../ink/ink1836.xml"/><Relationship Id="rId263" Type="http://schemas.openxmlformats.org/officeDocument/2006/relationships/image" Target="../media/image224.png"/><Relationship Id="rId284" Type="http://schemas.openxmlformats.org/officeDocument/2006/relationships/customXml" Target="../ink/ink1857.xml"/><Relationship Id="rId37" Type="http://schemas.openxmlformats.org/officeDocument/2006/relationships/image" Target="../media/image25.png"/><Relationship Id="rId58" Type="http://schemas.openxmlformats.org/officeDocument/2006/relationships/customXml" Target="../ink/ink1744.xml"/><Relationship Id="rId79" Type="http://schemas.openxmlformats.org/officeDocument/2006/relationships/image" Target="../media/image145.png"/><Relationship Id="rId102" Type="http://schemas.openxmlformats.org/officeDocument/2006/relationships/customXml" Target="../ink/ink1766.xml"/><Relationship Id="rId123" Type="http://schemas.openxmlformats.org/officeDocument/2006/relationships/image" Target="../media/image170.png"/><Relationship Id="rId144" Type="http://schemas.openxmlformats.org/officeDocument/2006/relationships/customXml" Target="../ink/ink1787.xml"/><Relationship Id="rId90" Type="http://schemas.openxmlformats.org/officeDocument/2006/relationships/customXml" Target="../ink/ink1760.xml"/><Relationship Id="rId165" Type="http://schemas.openxmlformats.org/officeDocument/2006/relationships/image" Target="../media/image276.png"/><Relationship Id="rId186" Type="http://schemas.openxmlformats.org/officeDocument/2006/relationships/customXml" Target="../ink/ink1808.xml"/><Relationship Id="rId211" Type="http://schemas.openxmlformats.org/officeDocument/2006/relationships/image" Target="../media/image198.png"/><Relationship Id="rId232" Type="http://schemas.openxmlformats.org/officeDocument/2006/relationships/customXml" Target="../ink/ink1831.xml"/><Relationship Id="rId253" Type="http://schemas.openxmlformats.org/officeDocument/2006/relationships/image" Target="../media/image219.png"/><Relationship Id="rId274" Type="http://schemas.openxmlformats.org/officeDocument/2006/relationships/customXml" Target="../ink/ink1852.xml"/><Relationship Id="rId27" Type="http://schemas.openxmlformats.org/officeDocument/2006/relationships/image" Target="../media/image20.png"/><Relationship Id="rId48" Type="http://schemas.openxmlformats.org/officeDocument/2006/relationships/customXml" Target="../ink/ink1739.xml"/><Relationship Id="rId69" Type="http://schemas.openxmlformats.org/officeDocument/2006/relationships/image" Target="../media/image140.png"/><Relationship Id="rId113" Type="http://schemas.openxmlformats.org/officeDocument/2006/relationships/image" Target="../media/image165.png"/><Relationship Id="rId134" Type="http://schemas.openxmlformats.org/officeDocument/2006/relationships/customXml" Target="../ink/ink1782.xml"/><Relationship Id="rId80" Type="http://schemas.openxmlformats.org/officeDocument/2006/relationships/customXml" Target="../ink/ink1755.xml"/><Relationship Id="rId155" Type="http://schemas.openxmlformats.org/officeDocument/2006/relationships/image" Target="../media/image271.png"/><Relationship Id="rId176" Type="http://schemas.openxmlformats.org/officeDocument/2006/relationships/customXml" Target="../ink/ink1803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1826.xml"/><Relationship Id="rId243" Type="http://schemas.openxmlformats.org/officeDocument/2006/relationships/image" Target="../media/image214.png"/><Relationship Id="rId264" Type="http://schemas.openxmlformats.org/officeDocument/2006/relationships/customXml" Target="../ink/ink1847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1734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777.xml"/><Relationship Id="rId70" Type="http://schemas.openxmlformats.org/officeDocument/2006/relationships/customXml" Target="../ink/ink1750.xml"/><Relationship Id="rId91" Type="http://schemas.openxmlformats.org/officeDocument/2006/relationships/image" Target="../media/image151.png"/><Relationship Id="rId145" Type="http://schemas.openxmlformats.org/officeDocument/2006/relationships/image" Target="../media/image260.png"/><Relationship Id="rId166" Type="http://schemas.openxmlformats.org/officeDocument/2006/relationships/customXml" Target="../ink/ink1798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21.xml"/><Relationship Id="rId233" Type="http://schemas.openxmlformats.org/officeDocument/2006/relationships/image" Target="../media/image209.png"/><Relationship Id="rId254" Type="http://schemas.openxmlformats.org/officeDocument/2006/relationships/customXml" Target="../ink/ink1842.xml"/><Relationship Id="rId28" Type="http://schemas.openxmlformats.org/officeDocument/2006/relationships/customXml" Target="../ink/ink1729.xml"/><Relationship Id="rId49" Type="http://schemas.openxmlformats.org/officeDocument/2006/relationships/image" Target="../media/image31.png"/><Relationship Id="rId114" Type="http://schemas.openxmlformats.org/officeDocument/2006/relationships/customXml" Target="../ink/ink1772.xml"/><Relationship Id="rId275" Type="http://schemas.openxmlformats.org/officeDocument/2006/relationships/image" Target="../media/image230.png"/><Relationship Id="rId60" Type="http://schemas.openxmlformats.org/officeDocument/2006/relationships/customXml" Target="../ink/ink1745.xml"/><Relationship Id="rId81" Type="http://schemas.openxmlformats.org/officeDocument/2006/relationships/image" Target="../media/image146.png"/><Relationship Id="rId135" Type="http://schemas.openxmlformats.org/officeDocument/2006/relationships/image" Target="../media/image176.png"/><Relationship Id="rId156" Type="http://schemas.openxmlformats.org/officeDocument/2006/relationships/customXml" Target="../ink/ink1793.xml"/><Relationship Id="rId177" Type="http://schemas.openxmlformats.org/officeDocument/2006/relationships/image" Target="../media/image181.png"/><Relationship Id="rId198" Type="http://schemas.openxmlformats.org/officeDocument/2006/relationships/customXml" Target="../ink/ink1814.xml"/><Relationship Id="rId202" Type="http://schemas.openxmlformats.org/officeDocument/2006/relationships/customXml" Target="../ink/ink1816.xml"/><Relationship Id="rId223" Type="http://schemas.openxmlformats.org/officeDocument/2006/relationships/image" Target="../media/image204.png"/><Relationship Id="rId244" Type="http://schemas.openxmlformats.org/officeDocument/2006/relationships/customXml" Target="../ink/ink1837.xml"/><Relationship Id="rId18" Type="http://schemas.openxmlformats.org/officeDocument/2006/relationships/customXml" Target="../ink/ink1724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858.xml"/><Relationship Id="rId50" Type="http://schemas.openxmlformats.org/officeDocument/2006/relationships/customXml" Target="../ink/ink1740.xml"/><Relationship Id="rId104" Type="http://schemas.openxmlformats.org/officeDocument/2006/relationships/customXml" Target="../ink/ink1767.xml"/><Relationship Id="rId125" Type="http://schemas.openxmlformats.org/officeDocument/2006/relationships/image" Target="../media/image171.png"/><Relationship Id="rId146" Type="http://schemas.openxmlformats.org/officeDocument/2006/relationships/customXml" Target="../ink/ink1788.xml"/><Relationship Id="rId167" Type="http://schemas.openxmlformats.org/officeDocument/2006/relationships/image" Target="../media/image277.png"/><Relationship Id="rId188" Type="http://schemas.openxmlformats.org/officeDocument/2006/relationships/customXml" Target="../ink/ink1809.xml"/><Relationship Id="rId71" Type="http://schemas.openxmlformats.org/officeDocument/2006/relationships/image" Target="../media/image141.png"/><Relationship Id="rId92" Type="http://schemas.openxmlformats.org/officeDocument/2006/relationships/customXml" Target="../ink/ink1761.xml"/><Relationship Id="rId213" Type="http://schemas.openxmlformats.org/officeDocument/2006/relationships/image" Target="../media/image199.png"/><Relationship Id="rId234" Type="http://schemas.openxmlformats.org/officeDocument/2006/relationships/customXml" Target="../ink/ink1832.xml"/><Relationship Id="rId2" Type="http://schemas.openxmlformats.org/officeDocument/2006/relationships/customXml" Target="../ink/ink1716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853.xml"/><Relationship Id="rId40" Type="http://schemas.openxmlformats.org/officeDocument/2006/relationships/customXml" Target="../ink/ink1735.xml"/><Relationship Id="rId115" Type="http://schemas.openxmlformats.org/officeDocument/2006/relationships/image" Target="../media/image166.png"/><Relationship Id="rId136" Type="http://schemas.openxmlformats.org/officeDocument/2006/relationships/customXml" Target="../ink/ink1783.xml"/><Relationship Id="rId157" Type="http://schemas.openxmlformats.org/officeDocument/2006/relationships/image" Target="../media/image272.png"/><Relationship Id="rId178" Type="http://schemas.openxmlformats.org/officeDocument/2006/relationships/customXml" Target="../ink/ink1804.xml"/><Relationship Id="rId61" Type="http://schemas.openxmlformats.org/officeDocument/2006/relationships/image" Target="../media/image136.png"/><Relationship Id="rId82" Type="http://schemas.openxmlformats.org/officeDocument/2006/relationships/customXml" Target="../ink/ink1756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1827.xml"/><Relationship Id="rId245" Type="http://schemas.openxmlformats.org/officeDocument/2006/relationships/image" Target="../media/image215.png"/><Relationship Id="rId266" Type="http://schemas.openxmlformats.org/officeDocument/2006/relationships/customXml" Target="../ink/ink1848.xml"/><Relationship Id="rId287" Type="http://schemas.openxmlformats.org/officeDocument/2006/relationships/image" Target="../media/image236.png"/><Relationship Id="rId30" Type="http://schemas.openxmlformats.org/officeDocument/2006/relationships/customXml" Target="../ink/ink1730.xml"/><Relationship Id="rId105" Type="http://schemas.openxmlformats.org/officeDocument/2006/relationships/image" Target="../media/image238.png"/><Relationship Id="rId126" Type="http://schemas.openxmlformats.org/officeDocument/2006/relationships/customXml" Target="../ink/ink1778.xml"/><Relationship Id="rId147" Type="http://schemas.openxmlformats.org/officeDocument/2006/relationships/image" Target="../media/image261.png"/><Relationship Id="rId168" Type="http://schemas.openxmlformats.org/officeDocument/2006/relationships/customXml" Target="../ink/ink1799.xml"/><Relationship Id="rId51" Type="http://schemas.openxmlformats.org/officeDocument/2006/relationships/image" Target="../media/image32.png"/><Relationship Id="rId72" Type="http://schemas.openxmlformats.org/officeDocument/2006/relationships/customXml" Target="../ink/ink1751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.png"/><Relationship Id="rId214" Type="http://schemas.openxmlformats.org/officeDocument/2006/relationships/customXml" Target="../ink/ink1822.xml"/><Relationship Id="rId235" Type="http://schemas.openxmlformats.org/officeDocument/2006/relationships/image" Target="../media/image210.png"/><Relationship Id="rId256" Type="http://schemas.openxmlformats.org/officeDocument/2006/relationships/customXml" Target="../ink/ink1843.xml"/><Relationship Id="rId277" Type="http://schemas.openxmlformats.org/officeDocument/2006/relationships/image" Target="../media/image231.png"/><Relationship Id="rId116" Type="http://schemas.openxmlformats.org/officeDocument/2006/relationships/customXml" Target="../ink/ink1773.xml"/><Relationship Id="rId137" Type="http://schemas.openxmlformats.org/officeDocument/2006/relationships/image" Target="../media/image177.png"/><Relationship Id="rId158" Type="http://schemas.openxmlformats.org/officeDocument/2006/relationships/customXml" Target="../ink/ink1794.xml"/><Relationship Id="rId20" Type="http://schemas.openxmlformats.org/officeDocument/2006/relationships/customXml" Target="../ink/ink1725.xml"/><Relationship Id="rId41" Type="http://schemas.openxmlformats.org/officeDocument/2006/relationships/image" Target="../media/image27.png"/><Relationship Id="rId62" Type="http://schemas.openxmlformats.org/officeDocument/2006/relationships/customXml" Target="../ink/ink1746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1810.xml"/><Relationship Id="rId204" Type="http://schemas.openxmlformats.org/officeDocument/2006/relationships/customXml" Target="../ink/ink1817.xml"/><Relationship Id="rId225" Type="http://schemas.openxmlformats.org/officeDocument/2006/relationships/image" Target="../media/image205.png"/><Relationship Id="rId246" Type="http://schemas.openxmlformats.org/officeDocument/2006/relationships/customXml" Target="../ink/ink1838.xml"/><Relationship Id="rId267" Type="http://schemas.openxmlformats.org/officeDocument/2006/relationships/image" Target="../media/image226.png"/><Relationship Id="rId288" Type="http://schemas.openxmlformats.org/officeDocument/2006/relationships/customXml" Target="../ink/ink1859.xml"/><Relationship Id="rId106" Type="http://schemas.openxmlformats.org/officeDocument/2006/relationships/customXml" Target="../ink/ink1768.xml"/><Relationship Id="rId127" Type="http://schemas.openxmlformats.org/officeDocument/2006/relationships/image" Target="../media/image172.png"/><Relationship Id="rId10" Type="http://schemas.openxmlformats.org/officeDocument/2006/relationships/customXml" Target="../ink/ink1720.xml"/><Relationship Id="rId31" Type="http://schemas.openxmlformats.org/officeDocument/2006/relationships/image" Target="../media/image22.png"/><Relationship Id="rId52" Type="http://schemas.openxmlformats.org/officeDocument/2006/relationships/customXml" Target="../ink/ink1741.xml"/><Relationship Id="rId73" Type="http://schemas.openxmlformats.org/officeDocument/2006/relationships/image" Target="../media/image142.png"/><Relationship Id="rId94" Type="http://schemas.openxmlformats.org/officeDocument/2006/relationships/customXml" Target="../ink/ink1762.xml"/><Relationship Id="rId148" Type="http://schemas.openxmlformats.org/officeDocument/2006/relationships/customXml" Target="../ink/ink1789.xml"/><Relationship Id="rId169" Type="http://schemas.openxmlformats.org/officeDocument/2006/relationships/image" Target="../media/image278.png"/><Relationship Id="rId4" Type="http://schemas.openxmlformats.org/officeDocument/2006/relationships/customXml" Target="../ink/ink1717.xml"/><Relationship Id="rId180" Type="http://schemas.openxmlformats.org/officeDocument/2006/relationships/customXml" Target="../ink/ink1805.xml"/><Relationship Id="rId215" Type="http://schemas.openxmlformats.org/officeDocument/2006/relationships/image" Target="../media/image200.png"/><Relationship Id="rId236" Type="http://schemas.openxmlformats.org/officeDocument/2006/relationships/customXml" Target="../ink/ink1833.xml"/><Relationship Id="rId257" Type="http://schemas.openxmlformats.org/officeDocument/2006/relationships/image" Target="../media/image221.png"/><Relationship Id="rId278" Type="http://schemas.openxmlformats.org/officeDocument/2006/relationships/customXml" Target="../ink/ink1854.xml"/><Relationship Id="rId42" Type="http://schemas.openxmlformats.org/officeDocument/2006/relationships/customXml" Target="../ink/ink1736.xml"/><Relationship Id="rId84" Type="http://schemas.openxmlformats.org/officeDocument/2006/relationships/customXml" Target="../ink/ink1757.xml"/><Relationship Id="rId138" Type="http://schemas.openxmlformats.org/officeDocument/2006/relationships/customXml" Target="../ink/ink1784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65.png"/><Relationship Id="rId95" Type="http://schemas.openxmlformats.org/officeDocument/2006/relationships/image" Target="../media/image153.png"/><Relationship Id="rId160" Type="http://schemas.openxmlformats.org/officeDocument/2006/relationships/customXml" Target="../ink/ink1795.xml"/><Relationship Id="rId216" Type="http://schemas.openxmlformats.org/officeDocument/2006/relationships/customXml" Target="../ink/ink1823.xml"/><Relationship Id="rId258" Type="http://schemas.openxmlformats.org/officeDocument/2006/relationships/customXml" Target="../ink/ink1844.xml"/><Relationship Id="rId22" Type="http://schemas.openxmlformats.org/officeDocument/2006/relationships/customXml" Target="../ink/ink1726.xml"/><Relationship Id="rId64" Type="http://schemas.openxmlformats.org/officeDocument/2006/relationships/customXml" Target="../ink/ink1747.xml"/><Relationship Id="rId118" Type="http://schemas.openxmlformats.org/officeDocument/2006/relationships/customXml" Target="../ink/ink1774.xml"/><Relationship Id="rId171" Type="http://schemas.openxmlformats.org/officeDocument/2006/relationships/image" Target="../media/image279.png"/><Relationship Id="rId227" Type="http://schemas.openxmlformats.org/officeDocument/2006/relationships/image" Target="../media/image206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944.xml"/><Relationship Id="rId226" Type="http://schemas.openxmlformats.org/officeDocument/2006/relationships/customXml" Target="../ink/ink1972.xml"/><Relationship Id="rId268" Type="http://schemas.openxmlformats.org/officeDocument/2006/relationships/customXml" Target="../ink/ink1993.xml"/><Relationship Id="rId32" Type="http://schemas.openxmlformats.org/officeDocument/2006/relationships/customXml" Target="../ink/ink1875.xml"/><Relationship Id="rId74" Type="http://schemas.openxmlformats.org/officeDocument/2006/relationships/customXml" Target="../ink/ink1896.xml"/><Relationship Id="rId128" Type="http://schemas.openxmlformats.org/officeDocument/2006/relationships/customXml" Target="../ink/ink1923.xml"/><Relationship Id="rId5" Type="http://schemas.openxmlformats.org/officeDocument/2006/relationships/image" Target="../media/image9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2004.xml"/><Relationship Id="rId85" Type="http://schemas.openxmlformats.org/officeDocument/2006/relationships/image" Target="../media/image148.png"/><Relationship Id="rId150" Type="http://schemas.openxmlformats.org/officeDocument/2006/relationships/customXml" Target="../ink/ink1934.xml"/><Relationship Id="rId192" Type="http://schemas.openxmlformats.org/officeDocument/2006/relationships/customXml" Target="../ink/ink1955.xml"/><Relationship Id="rId206" Type="http://schemas.openxmlformats.org/officeDocument/2006/relationships/customXml" Target="../ink/ink1962.xml"/><Relationship Id="rId248" Type="http://schemas.openxmlformats.org/officeDocument/2006/relationships/customXml" Target="../ink/ink1983.xml"/><Relationship Id="rId12" Type="http://schemas.openxmlformats.org/officeDocument/2006/relationships/customXml" Target="../ink/ink1865.xml"/><Relationship Id="rId108" Type="http://schemas.openxmlformats.org/officeDocument/2006/relationships/customXml" Target="../ink/ink1913.xml"/><Relationship Id="rId54" Type="http://schemas.openxmlformats.org/officeDocument/2006/relationships/customXml" Target="../ink/ink1886.xml"/><Relationship Id="rId75" Type="http://schemas.openxmlformats.org/officeDocument/2006/relationships/image" Target="../media/image143.png"/><Relationship Id="rId96" Type="http://schemas.openxmlformats.org/officeDocument/2006/relationships/customXml" Target="../ink/ink1907.xml"/><Relationship Id="rId140" Type="http://schemas.openxmlformats.org/officeDocument/2006/relationships/customXml" Target="../ink/ink1929.xml"/><Relationship Id="rId161" Type="http://schemas.openxmlformats.org/officeDocument/2006/relationships/image" Target="../media/image179.png"/><Relationship Id="rId182" Type="http://schemas.openxmlformats.org/officeDocument/2006/relationships/customXml" Target="../ink/ink1950.xml"/><Relationship Id="rId217" Type="http://schemas.openxmlformats.org/officeDocument/2006/relationships/image" Target="../media/image207.png"/><Relationship Id="rId6" Type="http://schemas.openxmlformats.org/officeDocument/2006/relationships/customXml" Target="../ink/ink1862.xml"/><Relationship Id="rId238" Type="http://schemas.openxmlformats.org/officeDocument/2006/relationships/customXml" Target="../ink/ink1978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994.xml"/><Relationship Id="rId291" Type="http://schemas.openxmlformats.org/officeDocument/2006/relationships/image" Target="../media/image286.png"/><Relationship Id="rId44" Type="http://schemas.openxmlformats.org/officeDocument/2006/relationships/customXml" Target="../ink/ink1881.xml"/><Relationship Id="rId65" Type="http://schemas.openxmlformats.org/officeDocument/2006/relationships/image" Target="../media/image138.png"/><Relationship Id="rId86" Type="http://schemas.openxmlformats.org/officeDocument/2006/relationships/customXml" Target="../ink/ink1902.xml"/><Relationship Id="rId130" Type="http://schemas.openxmlformats.org/officeDocument/2006/relationships/customXml" Target="../ink/ink1924.xml"/><Relationship Id="rId151" Type="http://schemas.openxmlformats.org/officeDocument/2006/relationships/image" Target="../media/image272.png"/><Relationship Id="rId172" Type="http://schemas.openxmlformats.org/officeDocument/2006/relationships/customXml" Target="../ink/ink1945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973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989.xml"/><Relationship Id="rId281" Type="http://schemas.openxmlformats.org/officeDocument/2006/relationships/image" Target="../media/image281.png"/><Relationship Id="rId34" Type="http://schemas.openxmlformats.org/officeDocument/2006/relationships/customXml" Target="../ink/ink1876.xml"/><Relationship Id="rId55" Type="http://schemas.openxmlformats.org/officeDocument/2006/relationships/image" Target="../media/image34.png"/><Relationship Id="rId76" Type="http://schemas.openxmlformats.org/officeDocument/2006/relationships/customXml" Target="../ink/ink1897.xml"/><Relationship Id="rId97" Type="http://schemas.openxmlformats.org/officeDocument/2006/relationships/image" Target="../media/image154.png"/><Relationship Id="rId120" Type="http://schemas.openxmlformats.org/officeDocument/2006/relationships/customXml" Target="../ink/ink1919.xml"/><Relationship Id="rId141" Type="http://schemas.openxmlformats.org/officeDocument/2006/relationships/image" Target="../media/image261.png"/><Relationship Id="rId7" Type="http://schemas.openxmlformats.org/officeDocument/2006/relationships/image" Target="../media/image10.png"/><Relationship Id="rId162" Type="http://schemas.openxmlformats.org/officeDocument/2006/relationships/customXml" Target="../ink/ink1940.xml"/><Relationship Id="rId183" Type="http://schemas.openxmlformats.org/officeDocument/2006/relationships/image" Target="../media/image190.png"/><Relationship Id="rId218" Type="http://schemas.openxmlformats.org/officeDocument/2006/relationships/customXml" Target="../ink/ink1968.xml"/><Relationship Id="rId239" Type="http://schemas.openxmlformats.org/officeDocument/2006/relationships/image" Target="../media/image218.png"/><Relationship Id="rId250" Type="http://schemas.openxmlformats.org/officeDocument/2006/relationships/customXml" Target="../ink/ink1984.xml"/><Relationship Id="rId271" Type="http://schemas.openxmlformats.org/officeDocument/2006/relationships/image" Target="../media/image234.png"/><Relationship Id="rId292" Type="http://schemas.openxmlformats.org/officeDocument/2006/relationships/customXml" Target="../ink/ink2005.xml"/><Relationship Id="rId24" Type="http://schemas.openxmlformats.org/officeDocument/2006/relationships/customXml" Target="../ink/ink1871.xml"/><Relationship Id="rId45" Type="http://schemas.openxmlformats.org/officeDocument/2006/relationships/image" Target="../media/image29.png"/><Relationship Id="rId66" Type="http://schemas.openxmlformats.org/officeDocument/2006/relationships/customXml" Target="../ink/ink1892.xml"/><Relationship Id="rId87" Type="http://schemas.openxmlformats.org/officeDocument/2006/relationships/image" Target="../media/image149.png"/><Relationship Id="rId110" Type="http://schemas.openxmlformats.org/officeDocument/2006/relationships/customXml" Target="../ink/ink1914.xml"/><Relationship Id="rId131" Type="http://schemas.openxmlformats.org/officeDocument/2006/relationships/image" Target="../media/image177.png"/><Relationship Id="rId152" Type="http://schemas.openxmlformats.org/officeDocument/2006/relationships/customXml" Target="../ink/ink1935.xml"/><Relationship Id="rId173" Type="http://schemas.openxmlformats.org/officeDocument/2006/relationships/image" Target="../media/image185.png"/><Relationship Id="rId194" Type="http://schemas.openxmlformats.org/officeDocument/2006/relationships/customXml" Target="../ink/ink1956.xml"/><Relationship Id="rId208" Type="http://schemas.openxmlformats.org/officeDocument/2006/relationships/customXml" Target="../ink/ink1963.xml"/><Relationship Id="rId229" Type="http://schemas.openxmlformats.org/officeDocument/2006/relationships/image" Target="../media/image213.png"/><Relationship Id="rId240" Type="http://schemas.openxmlformats.org/officeDocument/2006/relationships/customXml" Target="../ink/ink1979.xml"/><Relationship Id="rId261" Type="http://schemas.openxmlformats.org/officeDocument/2006/relationships/image" Target="../media/image229.png"/><Relationship Id="rId14" Type="http://schemas.openxmlformats.org/officeDocument/2006/relationships/customXml" Target="../ink/ink1866.xml"/><Relationship Id="rId35" Type="http://schemas.openxmlformats.org/officeDocument/2006/relationships/image" Target="../media/image24.png"/><Relationship Id="rId56" Type="http://schemas.openxmlformats.org/officeDocument/2006/relationships/customXml" Target="../ink/ink1887.xml"/><Relationship Id="rId77" Type="http://schemas.openxmlformats.org/officeDocument/2006/relationships/image" Target="../media/image144.png"/><Relationship Id="rId100" Type="http://schemas.openxmlformats.org/officeDocument/2006/relationships/customXml" Target="../ink/ink1909.xml"/><Relationship Id="rId282" Type="http://schemas.openxmlformats.org/officeDocument/2006/relationships/customXml" Target="../ink/ink2000.xml"/><Relationship Id="rId8" Type="http://schemas.openxmlformats.org/officeDocument/2006/relationships/customXml" Target="../ink/ink1863.xml"/><Relationship Id="rId98" Type="http://schemas.openxmlformats.org/officeDocument/2006/relationships/customXml" Target="../ink/ink1908.xml"/><Relationship Id="rId121" Type="http://schemas.openxmlformats.org/officeDocument/2006/relationships/image" Target="../media/image172.png"/><Relationship Id="rId142" Type="http://schemas.openxmlformats.org/officeDocument/2006/relationships/customXml" Target="../ink/ink1930.xml"/><Relationship Id="rId163" Type="http://schemas.openxmlformats.org/officeDocument/2006/relationships/image" Target="../media/image180.png"/><Relationship Id="rId184" Type="http://schemas.openxmlformats.org/officeDocument/2006/relationships/customXml" Target="../ink/ink1951.xml"/><Relationship Id="rId219" Type="http://schemas.openxmlformats.org/officeDocument/2006/relationships/image" Target="../media/image208.png"/><Relationship Id="rId230" Type="http://schemas.openxmlformats.org/officeDocument/2006/relationships/customXml" Target="../ink/ink1974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882.xml"/><Relationship Id="rId67" Type="http://schemas.openxmlformats.org/officeDocument/2006/relationships/image" Target="../media/image139.png"/><Relationship Id="rId272" Type="http://schemas.openxmlformats.org/officeDocument/2006/relationships/customXml" Target="../ink/ink1995.xml"/><Relationship Id="rId293" Type="http://schemas.openxmlformats.org/officeDocument/2006/relationships/image" Target="../media/image287.png"/><Relationship Id="rId88" Type="http://schemas.openxmlformats.org/officeDocument/2006/relationships/customXml" Target="../ink/ink1903.xml"/><Relationship Id="rId111" Type="http://schemas.openxmlformats.org/officeDocument/2006/relationships/image" Target="../media/image167.png"/><Relationship Id="rId132" Type="http://schemas.openxmlformats.org/officeDocument/2006/relationships/customXml" Target="../ink/ink1925.xml"/><Relationship Id="rId153" Type="http://schemas.openxmlformats.org/officeDocument/2006/relationships/image" Target="../media/image273.png"/><Relationship Id="rId174" Type="http://schemas.openxmlformats.org/officeDocument/2006/relationships/customXml" Target="../ink/ink1946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969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877.xml"/><Relationship Id="rId57" Type="http://schemas.openxmlformats.org/officeDocument/2006/relationships/image" Target="../media/image35.png"/><Relationship Id="rId262" Type="http://schemas.openxmlformats.org/officeDocument/2006/relationships/customXml" Target="../ink/ink1990.xml"/><Relationship Id="rId283" Type="http://schemas.openxmlformats.org/officeDocument/2006/relationships/image" Target="../media/image282.png"/><Relationship Id="rId78" Type="http://schemas.openxmlformats.org/officeDocument/2006/relationships/customXml" Target="../ink/ink189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920.xml"/><Relationship Id="rId143" Type="http://schemas.openxmlformats.org/officeDocument/2006/relationships/image" Target="../media/image265.png"/><Relationship Id="rId164" Type="http://schemas.openxmlformats.org/officeDocument/2006/relationships/customXml" Target="../ink/ink1941.xml"/><Relationship Id="rId185" Type="http://schemas.openxmlformats.org/officeDocument/2006/relationships/image" Target="../media/image191.png"/><Relationship Id="rId9" Type="http://schemas.openxmlformats.org/officeDocument/2006/relationships/image" Target="../media/image11.png"/><Relationship Id="rId210" Type="http://schemas.openxmlformats.org/officeDocument/2006/relationships/customXml" Target="../ink/ink1964.xml"/><Relationship Id="rId26" Type="http://schemas.openxmlformats.org/officeDocument/2006/relationships/customXml" Target="../ink/ink1872.xml"/><Relationship Id="rId231" Type="http://schemas.openxmlformats.org/officeDocument/2006/relationships/image" Target="../media/image214.png"/><Relationship Id="rId252" Type="http://schemas.openxmlformats.org/officeDocument/2006/relationships/customXml" Target="../ink/ink1985.xml"/><Relationship Id="rId273" Type="http://schemas.openxmlformats.org/officeDocument/2006/relationships/image" Target="../media/image235.png"/><Relationship Id="rId294" Type="http://schemas.openxmlformats.org/officeDocument/2006/relationships/customXml" Target="../ink/ink2006.xml"/><Relationship Id="rId47" Type="http://schemas.openxmlformats.org/officeDocument/2006/relationships/image" Target="../media/image30.png"/><Relationship Id="rId68" Type="http://schemas.openxmlformats.org/officeDocument/2006/relationships/customXml" Target="../ink/ink1893.xml"/><Relationship Id="rId89" Type="http://schemas.openxmlformats.org/officeDocument/2006/relationships/image" Target="../media/image150.png"/><Relationship Id="rId112" Type="http://schemas.openxmlformats.org/officeDocument/2006/relationships/customXml" Target="../ink/ink1915.xml"/><Relationship Id="rId133" Type="http://schemas.openxmlformats.org/officeDocument/2006/relationships/image" Target="../media/image178.png"/><Relationship Id="rId154" Type="http://schemas.openxmlformats.org/officeDocument/2006/relationships/customXml" Target="../ink/ink1936.xml"/><Relationship Id="rId175" Type="http://schemas.openxmlformats.org/officeDocument/2006/relationships/image" Target="../media/image186.png"/><Relationship Id="rId196" Type="http://schemas.openxmlformats.org/officeDocument/2006/relationships/customXml" Target="../ink/ink1957.xml"/><Relationship Id="rId200" Type="http://schemas.openxmlformats.org/officeDocument/2006/relationships/customXml" Target="../ink/ink1959.xml"/><Relationship Id="rId16" Type="http://schemas.openxmlformats.org/officeDocument/2006/relationships/customXml" Target="../ink/ink1867.xml"/><Relationship Id="rId221" Type="http://schemas.openxmlformats.org/officeDocument/2006/relationships/image" Target="../media/image209.png"/><Relationship Id="rId242" Type="http://schemas.openxmlformats.org/officeDocument/2006/relationships/customXml" Target="../ink/ink1980.xml"/><Relationship Id="rId263" Type="http://schemas.openxmlformats.org/officeDocument/2006/relationships/image" Target="../media/image230.png"/><Relationship Id="rId284" Type="http://schemas.openxmlformats.org/officeDocument/2006/relationships/customXml" Target="../ink/ink2001.xml"/><Relationship Id="rId37" Type="http://schemas.openxmlformats.org/officeDocument/2006/relationships/image" Target="../media/image25.png"/><Relationship Id="rId58" Type="http://schemas.openxmlformats.org/officeDocument/2006/relationships/customXml" Target="../ink/ink1888.xml"/><Relationship Id="rId79" Type="http://schemas.openxmlformats.org/officeDocument/2006/relationships/image" Target="../media/image145.png"/><Relationship Id="rId102" Type="http://schemas.openxmlformats.org/officeDocument/2006/relationships/customXml" Target="../ink/ink1910.xml"/><Relationship Id="rId123" Type="http://schemas.openxmlformats.org/officeDocument/2006/relationships/image" Target="../media/image173.png"/><Relationship Id="rId144" Type="http://schemas.openxmlformats.org/officeDocument/2006/relationships/customXml" Target="../ink/ink1931.xml"/><Relationship Id="rId90" Type="http://schemas.openxmlformats.org/officeDocument/2006/relationships/customXml" Target="../ink/ink1904.xml"/><Relationship Id="rId165" Type="http://schemas.openxmlformats.org/officeDocument/2006/relationships/image" Target="../media/image181.png"/><Relationship Id="rId186" Type="http://schemas.openxmlformats.org/officeDocument/2006/relationships/customXml" Target="../ink/ink1952.xml"/><Relationship Id="rId211" Type="http://schemas.openxmlformats.org/officeDocument/2006/relationships/image" Target="../media/image204.png"/><Relationship Id="rId232" Type="http://schemas.openxmlformats.org/officeDocument/2006/relationships/customXml" Target="../ink/ink1975.xml"/><Relationship Id="rId253" Type="http://schemas.openxmlformats.org/officeDocument/2006/relationships/image" Target="../media/image225.png"/><Relationship Id="rId274" Type="http://schemas.openxmlformats.org/officeDocument/2006/relationships/customXml" Target="../ink/ink1996.xml"/><Relationship Id="rId295" Type="http://schemas.openxmlformats.org/officeDocument/2006/relationships/image" Target="../media/image288.png"/><Relationship Id="rId27" Type="http://schemas.openxmlformats.org/officeDocument/2006/relationships/image" Target="../media/image20.png"/><Relationship Id="rId48" Type="http://schemas.openxmlformats.org/officeDocument/2006/relationships/customXml" Target="../ink/ink1883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926.xml"/><Relationship Id="rId80" Type="http://schemas.openxmlformats.org/officeDocument/2006/relationships/customXml" Target="../ink/ink1899.xml"/><Relationship Id="rId155" Type="http://schemas.openxmlformats.org/officeDocument/2006/relationships/image" Target="../media/image277.png"/><Relationship Id="rId176" Type="http://schemas.openxmlformats.org/officeDocument/2006/relationships/customXml" Target="../ink/ink1947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970.xml"/><Relationship Id="rId243" Type="http://schemas.openxmlformats.org/officeDocument/2006/relationships/image" Target="../media/image220.png"/><Relationship Id="rId264" Type="http://schemas.openxmlformats.org/officeDocument/2006/relationships/customXml" Target="../ink/ink1991.xml"/><Relationship Id="rId285" Type="http://schemas.openxmlformats.org/officeDocument/2006/relationships/image" Target="../media/image283.png"/><Relationship Id="rId17" Type="http://schemas.openxmlformats.org/officeDocument/2006/relationships/image" Target="../media/image15.png"/><Relationship Id="rId38" Type="http://schemas.openxmlformats.org/officeDocument/2006/relationships/customXml" Target="../ink/ink187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921.xml"/><Relationship Id="rId70" Type="http://schemas.openxmlformats.org/officeDocument/2006/relationships/customXml" Target="../ink/ink1894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942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65.xml"/><Relationship Id="rId233" Type="http://schemas.openxmlformats.org/officeDocument/2006/relationships/image" Target="../media/image215.png"/><Relationship Id="rId254" Type="http://schemas.openxmlformats.org/officeDocument/2006/relationships/customXml" Target="../ink/ink1986.xml"/><Relationship Id="rId28" Type="http://schemas.openxmlformats.org/officeDocument/2006/relationships/customXml" Target="../ink/ink1873.xml"/><Relationship Id="rId49" Type="http://schemas.openxmlformats.org/officeDocument/2006/relationships/image" Target="../media/image31.png"/><Relationship Id="rId114" Type="http://schemas.openxmlformats.org/officeDocument/2006/relationships/customXml" Target="../ink/ink1916.xml"/><Relationship Id="rId275" Type="http://schemas.openxmlformats.org/officeDocument/2006/relationships/image" Target="../media/image236.png"/><Relationship Id="rId296" Type="http://schemas.openxmlformats.org/officeDocument/2006/relationships/customXml" Target="../ink/ink2007.xml"/><Relationship Id="rId60" Type="http://schemas.openxmlformats.org/officeDocument/2006/relationships/customXml" Target="../ink/ink1889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937.xml"/><Relationship Id="rId177" Type="http://schemas.openxmlformats.org/officeDocument/2006/relationships/image" Target="../media/image187.png"/><Relationship Id="rId198" Type="http://schemas.openxmlformats.org/officeDocument/2006/relationships/customXml" Target="../ink/ink1958.xml"/><Relationship Id="rId202" Type="http://schemas.openxmlformats.org/officeDocument/2006/relationships/customXml" Target="../ink/ink1960.xml"/><Relationship Id="rId223" Type="http://schemas.openxmlformats.org/officeDocument/2006/relationships/image" Target="../media/image210.png"/><Relationship Id="rId244" Type="http://schemas.openxmlformats.org/officeDocument/2006/relationships/customXml" Target="../ink/ink1981.xml"/><Relationship Id="rId18" Type="http://schemas.openxmlformats.org/officeDocument/2006/relationships/customXml" Target="../ink/ink1868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2002.xml"/><Relationship Id="rId50" Type="http://schemas.openxmlformats.org/officeDocument/2006/relationships/customXml" Target="../ink/ink1884.xml"/><Relationship Id="rId104" Type="http://schemas.openxmlformats.org/officeDocument/2006/relationships/customXml" Target="../ink/ink1911.xml"/><Relationship Id="rId125" Type="http://schemas.openxmlformats.org/officeDocument/2006/relationships/image" Target="../media/image174.png"/><Relationship Id="rId146" Type="http://schemas.openxmlformats.org/officeDocument/2006/relationships/customXml" Target="../ink/ink1932.xml"/><Relationship Id="rId167" Type="http://schemas.openxmlformats.org/officeDocument/2006/relationships/image" Target="../media/image182.png"/><Relationship Id="rId188" Type="http://schemas.openxmlformats.org/officeDocument/2006/relationships/customXml" Target="../ink/ink1953.xml"/><Relationship Id="rId71" Type="http://schemas.openxmlformats.org/officeDocument/2006/relationships/image" Target="../media/image141.png"/><Relationship Id="rId92" Type="http://schemas.openxmlformats.org/officeDocument/2006/relationships/customXml" Target="../ink/ink1905.xml"/><Relationship Id="rId213" Type="http://schemas.openxmlformats.org/officeDocument/2006/relationships/image" Target="../media/image205.png"/><Relationship Id="rId234" Type="http://schemas.openxmlformats.org/officeDocument/2006/relationships/customXml" Target="../ink/ink1976.xml"/><Relationship Id="rId2" Type="http://schemas.openxmlformats.org/officeDocument/2006/relationships/customXml" Target="../ink/ink1860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997.xml"/><Relationship Id="rId297" Type="http://schemas.openxmlformats.org/officeDocument/2006/relationships/image" Target="../media/image289.png"/><Relationship Id="rId40" Type="http://schemas.openxmlformats.org/officeDocument/2006/relationships/customXml" Target="../ink/ink1879.xml"/><Relationship Id="rId115" Type="http://schemas.openxmlformats.org/officeDocument/2006/relationships/image" Target="../media/image169.png"/><Relationship Id="rId136" Type="http://schemas.openxmlformats.org/officeDocument/2006/relationships/customXml" Target="../ink/ink1927.xml"/><Relationship Id="rId157" Type="http://schemas.openxmlformats.org/officeDocument/2006/relationships/image" Target="../media/image278.png"/><Relationship Id="rId178" Type="http://schemas.openxmlformats.org/officeDocument/2006/relationships/customXml" Target="../ink/ink1948.xml"/><Relationship Id="rId61" Type="http://schemas.openxmlformats.org/officeDocument/2006/relationships/image" Target="../media/image136.png"/><Relationship Id="rId82" Type="http://schemas.openxmlformats.org/officeDocument/2006/relationships/customXml" Target="../ink/ink1900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971.xml"/><Relationship Id="rId245" Type="http://schemas.openxmlformats.org/officeDocument/2006/relationships/image" Target="../media/image221.png"/><Relationship Id="rId266" Type="http://schemas.openxmlformats.org/officeDocument/2006/relationships/customXml" Target="../ink/ink1992.xml"/><Relationship Id="rId287" Type="http://schemas.openxmlformats.org/officeDocument/2006/relationships/image" Target="../media/image284.png"/><Relationship Id="rId30" Type="http://schemas.openxmlformats.org/officeDocument/2006/relationships/customXml" Target="../ink/ink1874.xml"/><Relationship Id="rId105" Type="http://schemas.openxmlformats.org/officeDocument/2006/relationships/image" Target="../media/image164.png"/><Relationship Id="rId126" Type="http://schemas.openxmlformats.org/officeDocument/2006/relationships/customXml" Target="../ink/ink1922.xml"/><Relationship Id="rId147" Type="http://schemas.openxmlformats.org/officeDocument/2006/relationships/image" Target="../media/image267.png"/><Relationship Id="rId168" Type="http://schemas.openxmlformats.org/officeDocument/2006/relationships/customXml" Target="../ink/ink1943.xml"/><Relationship Id="rId51" Type="http://schemas.openxmlformats.org/officeDocument/2006/relationships/image" Target="../media/image32.png"/><Relationship Id="rId72" Type="http://schemas.openxmlformats.org/officeDocument/2006/relationships/customXml" Target="../ink/ink1895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.png"/><Relationship Id="rId214" Type="http://schemas.openxmlformats.org/officeDocument/2006/relationships/customXml" Target="../ink/ink1966.xml"/><Relationship Id="rId235" Type="http://schemas.openxmlformats.org/officeDocument/2006/relationships/image" Target="../media/image216.png"/><Relationship Id="rId256" Type="http://schemas.openxmlformats.org/officeDocument/2006/relationships/customXml" Target="../ink/ink1987.xml"/><Relationship Id="rId277" Type="http://schemas.openxmlformats.org/officeDocument/2006/relationships/image" Target="../media/image243.png"/><Relationship Id="rId116" Type="http://schemas.openxmlformats.org/officeDocument/2006/relationships/customXml" Target="../ink/ink1917.xml"/><Relationship Id="rId137" Type="http://schemas.openxmlformats.org/officeDocument/2006/relationships/image" Target="../media/image248.png"/><Relationship Id="rId158" Type="http://schemas.openxmlformats.org/officeDocument/2006/relationships/customXml" Target="../ink/ink1938.xml"/><Relationship Id="rId20" Type="http://schemas.openxmlformats.org/officeDocument/2006/relationships/customXml" Target="../ink/ink1869.xml"/><Relationship Id="rId41" Type="http://schemas.openxmlformats.org/officeDocument/2006/relationships/image" Target="../media/image27.png"/><Relationship Id="rId62" Type="http://schemas.openxmlformats.org/officeDocument/2006/relationships/customXml" Target="../ink/ink1890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954.xml"/><Relationship Id="rId204" Type="http://schemas.openxmlformats.org/officeDocument/2006/relationships/customXml" Target="../ink/ink1961.xml"/><Relationship Id="rId225" Type="http://schemas.openxmlformats.org/officeDocument/2006/relationships/image" Target="../media/image211.png"/><Relationship Id="rId246" Type="http://schemas.openxmlformats.org/officeDocument/2006/relationships/customXml" Target="../ink/ink1982.xml"/><Relationship Id="rId267" Type="http://schemas.openxmlformats.org/officeDocument/2006/relationships/image" Target="../media/image232.png"/><Relationship Id="rId288" Type="http://schemas.openxmlformats.org/officeDocument/2006/relationships/customXml" Target="../ink/ink2003.xml"/><Relationship Id="rId106" Type="http://schemas.openxmlformats.org/officeDocument/2006/relationships/customXml" Target="../ink/ink1912.xml"/><Relationship Id="rId127" Type="http://schemas.openxmlformats.org/officeDocument/2006/relationships/image" Target="../media/image175.png"/><Relationship Id="rId10" Type="http://schemas.openxmlformats.org/officeDocument/2006/relationships/customXml" Target="../ink/ink1864.xml"/><Relationship Id="rId31" Type="http://schemas.openxmlformats.org/officeDocument/2006/relationships/image" Target="../media/image22.png"/><Relationship Id="rId52" Type="http://schemas.openxmlformats.org/officeDocument/2006/relationships/customXml" Target="../ink/ink1885.xml"/><Relationship Id="rId73" Type="http://schemas.openxmlformats.org/officeDocument/2006/relationships/image" Target="../media/image142.png"/><Relationship Id="rId94" Type="http://schemas.openxmlformats.org/officeDocument/2006/relationships/customXml" Target="../ink/ink1906.xml"/><Relationship Id="rId148" Type="http://schemas.openxmlformats.org/officeDocument/2006/relationships/customXml" Target="../ink/ink1933.xml"/><Relationship Id="rId169" Type="http://schemas.openxmlformats.org/officeDocument/2006/relationships/image" Target="../media/image183.png"/><Relationship Id="rId4" Type="http://schemas.openxmlformats.org/officeDocument/2006/relationships/customXml" Target="../ink/ink1861.xml"/><Relationship Id="rId180" Type="http://schemas.openxmlformats.org/officeDocument/2006/relationships/customXml" Target="../ink/ink1949.xml"/><Relationship Id="rId215" Type="http://schemas.openxmlformats.org/officeDocument/2006/relationships/image" Target="../media/image206.png"/><Relationship Id="rId236" Type="http://schemas.openxmlformats.org/officeDocument/2006/relationships/customXml" Target="../ink/ink1977.xml"/><Relationship Id="rId257" Type="http://schemas.openxmlformats.org/officeDocument/2006/relationships/image" Target="../media/image227.png"/><Relationship Id="rId278" Type="http://schemas.openxmlformats.org/officeDocument/2006/relationships/customXml" Target="../ink/ink1998.xml"/><Relationship Id="rId42" Type="http://schemas.openxmlformats.org/officeDocument/2006/relationships/customXml" Target="../ink/ink1880.xml"/><Relationship Id="rId84" Type="http://schemas.openxmlformats.org/officeDocument/2006/relationships/customXml" Target="../ink/ink1901.xml"/><Relationship Id="rId138" Type="http://schemas.openxmlformats.org/officeDocument/2006/relationships/customXml" Target="../ink/ink1928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939.xml"/><Relationship Id="rId216" Type="http://schemas.openxmlformats.org/officeDocument/2006/relationships/customXml" Target="../ink/ink1967.xml"/><Relationship Id="rId258" Type="http://schemas.openxmlformats.org/officeDocument/2006/relationships/customXml" Target="../ink/ink1988.xml"/><Relationship Id="rId22" Type="http://schemas.openxmlformats.org/officeDocument/2006/relationships/customXml" Target="../ink/ink1870.xml"/><Relationship Id="rId64" Type="http://schemas.openxmlformats.org/officeDocument/2006/relationships/customXml" Target="../ink/ink1891.xml"/><Relationship Id="rId118" Type="http://schemas.openxmlformats.org/officeDocument/2006/relationships/customXml" Target="../ink/ink1918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999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image" Target="../media/image296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2092.xml"/><Relationship Id="rId226" Type="http://schemas.openxmlformats.org/officeDocument/2006/relationships/customXml" Target="../ink/ink2120.xml"/><Relationship Id="rId268" Type="http://schemas.openxmlformats.org/officeDocument/2006/relationships/customXml" Target="../ink/ink2141.xml"/><Relationship Id="rId32" Type="http://schemas.openxmlformats.org/officeDocument/2006/relationships/customXml" Target="../ink/ink2023.xml"/><Relationship Id="rId74" Type="http://schemas.openxmlformats.org/officeDocument/2006/relationships/customXml" Target="../ink/ink2044.xml"/><Relationship Id="rId128" Type="http://schemas.openxmlformats.org/officeDocument/2006/relationships/customXml" Target="../ink/ink2071.xml"/><Relationship Id="rId5" Type="http://schemas.openxmlformats.org/officeDocument/2006/relationships/image" Target="../media/image9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2152.xml"/><Relationship Id="rId85" Type="http://schemas.openxmlformats.org/officeDocument/2006/relationships/image" Target="../media/image148.png"/><Relationship Id="rId150" Type="http://schemas.openxmlformats.org/officeDocument/2006/relationships/customXml" Target="../ink/ink2082.xml"/><Relationship Id="rId192" Type="http://schemas.openxmlformats.org/officeDocument/2006/relationships/customXml" Target="../ink/ink2103.xml"/><Relationship Id="rId206" Type="http://schemas.openxmlformats.org/officeDocument/2006/relationships/customXml" Target="../ink/ink2110.xml"/><Relationship Id="rId248" Type="http://schemas.openxmlformats.org/officeDocument/2006/relationships/customXml" Target="../ink/ink2131.xml"/><Relationship Id="rId12" Type="http://schemas.openxmlformats.org/officeDocument/2006/relationships/customXml" Target="../ink/ink2013.xml"/><Relationship Id="rId108" Type="http://schemas.openxmlformats.org/officeDocument/2006/relationships/customXml" Target="../ink/ink2061.xml"/><Relationship Id="rId54" Type="http://schemas.openxmlformats.org/officeDocument/2006/relationships/customXml" Target="../ink/ink2034.xml"/><Relationship Id="rId96" Type="http://schemas.openxmlformats.org/officeDocument/2006/relationships/customXml" Target="../ink/ink2055.xml"/><Relationship Id="rId161" Type="http://schemas.openxmlformats.org/officeDocument/2006/relationships/image" Target="../media/image179.png"/><Relationship Id="rId217" Type="http://schemas.openxmlformats.org/officeDocument/2006/relationships/image" Target="../media/image207.png"/><Relationship Id="rId6" Type="http://schemas.openxmlformats.org/officeDocument/2006/relationships/customXml" Target="../ink/ink2010.xml"/><Relationship Id="rId238" Type="http://schemas.openxmlformats.org/officeDocument/2006/relationships/customXml" Target="../ink/ink2126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2142.xml"/><Relationship Id="rId291" Type="http://schemas.openxmlformats.org/officeDocument/2006/relationships/image" Target="../media/image292.png"/><Relationship Id="rId44" Type="http://schemas.openxmlformats.org/officeDocument/2006/relationships/customXml" Target="../ink/ink2029.xml"/><Relationship Id="rId65" Type="http://schemas.openxmlformats.org/officeDocument/2006/relationships/image" Target="../media/image138.png"/><Relationship Id="rId86" Type="http://schemas.openxmlformats.org/officeDocument/2006/relationships/customXml" Target="../ink/ink2050.xml"/><Relationship Id="rId130" Type="http://schemas.openxmlformats.org/officeDocument/2006/relationships/customXml" Target="../ink/ink2072.xml"/><Relationship Id="rId151" Type="http://schemas.openxmlformats.org/officeDocument/2006/relationships/image" Target="../media/image272.png"/><Relationship Id="rId172" Type="http://schemas.openxmlformats.org/officeDocument/2006/relationships/customXml" Target="../ink/ink2093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2121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2137.xml"/><Relationship Id="rId281" Type="http://schemas.openxmlformats.org/officeDocument/2006/relationships/image" Target="../media/image284.png"/><Relationship Id="rId34" Type="http://schemas.openxmlformats.org/officeDocument/2006/relationships/customXml" Target="../ink/ink2024.xml"/><Relationship Id="rId55" Type="http://schemas.openxmlformats.org/officeDocument/2006/relationships/image" Target="../media/image34.png"/><Relationship Id="rId76" Type="http://schemas.openxmlformats.org/officeDocument/2006/relationships/customXml" Target="../ink/ink2045.xml"/><Relationship Id="rId97" Type="http://schemas.openxmlformats.org/officeDocument/2006/relationships/image" Target="../media/image154.png"/><Relationship Id="rId120" Type="http://schemas.openxmlformats.org/officeDocument/2006/relationships/customXml" Target="../ink/ink2067.xml"/><Relationship Id="rId141" Type="http://schemas.openxmlformats.org/officeDocument/2006/relationships/image" Target="../media/image261.png"/><Relationship Id="rId7" Type="http://schemas.openxmlformats.org/officeDocument/2006/relationships/image" Target="../media/image10.png"/><Relationship Id="rId162" Type="http://schemas.openxmlformats.org/officeDocument/2006/relationships/customXml" Target="../ink/ink2088.xml"/><Relationship Id="rId183" Type="http://schemas.openxmlformats.org/officeDocument/2006/relationships/image" Target="../media/image190.png"/><Relationship Id="rId218" Type="http://schemas.openxmlformats.org/officeDocument/2006/relationships/customXml" Target="../ink/ink2116.xml"/><Relationship Id="rId239" Type="http://schemas.openxmlformats.org/officeDocument/2006/relationships/image" Target="../media/image218.png"/><Relationship Id="rId250" Type="http://schemas.openxmlformats.org/officeDocument/2006/relationships/customXml" Target="../ink/ink2132.xml"/><Relationship Id="rId271" Type="http://schemas.openxmlformats.org/officeDocument/2006/relationships/image" Target="../media/image234.png"/><Relationship Id="rId292" Type="http://schemas.openxmlformats.org/officeDocument/2006/relationships/customXml" Target="../ink/ink2153.xml"/><Relationship Id="rId24" Type="http://schemas.openxmlformats.org/officeDocument/2006/relationships/customXml" Target="../ink/ink2019.xml"/><Relationship Id="rId45" Type="http://schemas.openxmlformats.org/officeDocument/2006/relationships/image" Target="../media/image29.png"/><Relationship Id="rId66" Type="http://schemas.openxmlformats.org/officeDocument/2006/relationships/customXml" Target="../ink/ink2040.xml"/><Relationship Id="rId87" Type="http://schemas.openxmlformats.org/officeDocument/2006/relationships/image" Target="../media/image149.png"/><Relationship Id="rId110" Type="http://schemas.openxmlformats.org/officeDocument/2006/relationships/customXml" Target="../ink/ink2062.xml"/><Relationship Id="rId131" Type="http://schemas.openxmlformats.org/officeDocument/2006/relationships/image" Target="../media/image177.png"/><Relationship Id="rId152" Type="http://schemas.openxmlformats.org/officeDocument/2006/relationships/customXml" Target="../ink/ink2083.xml"/><Relationship Id="rId173" Type="http://schemas.openxmlformats.org/officeDocument/2006/relationships/image" Target="../media/image185.png"/><Relationship Id="rId194" Type="http://schemas.openxmlformats.org/officeDocument/2006/relationships/customXml" Target="../ink/ink2104.xml"/><Relationship Id="rId208" Type="http://schemas.openxmlformats.org/officeDocument/2006/relationships/customXml" Target="../ink/ink2111.xml"/><Relationship Id="rId229" Type="http://schemas.openxmlformats.org/officeDocument/2006/relationships/image" Target="../media/image213.png"/><Relationship Id="rId240" Type="http://schemas.openxmlformats.org/officeDocument/2006/relationships/customXml" Target="../ink/ink2127.xml"/><Relationship Id="rId261" Type="http://schemas.openxmlformats.org/officeDocument/2006/relationships/image" Target="../media/image229.png"/><Relationship Id="rId14" Type="http://schemas.openxmlformats.org/officeDocument/2006/relationships/customXml" Target="../ink/ink2014.xml"/><Relationship Id="rId35" Type="http://schemas.openxmlformats.org/officeDocument/2006/relationships/image" Target="../media/image24.png"/><Relationship Id="rId56" Type="http://schemas.openxmlformats.org/officeDocument/2006/relationships/customXml" Target="../ink/ink2035.xml"/><Relationship Id="rId77" Type="http://schemas.openxmlformats.org/officeDocument/2006/relationships/image" Target="../media/image144.png"/><Relationship Id="rId100" Type="http://schemas.openxmlformats.org/officeDocument/2006/relationships/customXml" Target="../ink/ink2057.xml"/><Relationship Id="rId282" Type="http://schemas.openxmlformats.org/officeDocument/2006/relationships/customXml" Target="../ink/ink2148.xml"/><Relationship Id="rId8" Type="http://schemas.openxmlformats.org/officeDocument/2006/relationships/customXml" Target="../ink/ink2011.xml"/><Relationship Id="rId98" Type="http://schemas.openxmlformats.org/officeDocument/2006/relationships/customXml" Target="../ink/ink2056.xml"/><Relationship Id="rId121" Type="http://schemas.openxmlformats.org/officeDocument/2006/relationships/image" Target="../media/image172.png"/><Relationship Id="rId142" Type="http://schemas.openxmlformats.org/officeDocument/2006/relationships/customXml" Target="../ink/ink2078.xml"/><Relationship Id="rId163" Type="http://schemas.openxmlformats.org/officeDocument/2006/relationships/image" Target="../media/image180.png"/><Relationship Id="rId184" Type="http://schemas.openxmlformats.org/officeDocument/2006/relationships/customXml" Target="../ink/ink2099.xml"/><Relationship Id="rId219" Type="http://schemas.openxmlformats.org/officeDocument/2006/relationships/image" Target="../media/image208.png"/><Relationship Id="rId230" Type="http://schemas.openxmlformats.org/officeDocument/2006/relationships/customXml" Target="../ink/ink2122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2030.xml"/><Relationship Id="rId67" Type="http://schemas.openxmlformats.org/officeDocument/2006/relationships/image" Target="../media/image139.png"/><Relationship Id="rId272" Type="http://schemas.openxmlformats.org/officeDocument/2006/relationships/customXml" Target="../ink/ink2143.xml"/><Relationship Id="rId293" Type="http://schemas.openxmlformats.org/officeDocument/2006/relationships/image" Target="../media/image293.png"/><Relationship Id="rId88" Type="http://schemas.openxmlformats.org/officeDocument/2006/relationships/customXml" Target="../ink/ink2051.xml"/><Relationship Id="rId111" Type="http://schemas.openxmlformats.org/officeDocument/2006/relationships/image" Target="../media/image167.png"/><Relationship Id="rId132" Type="http://schemas.openxmlformats.org/officeDocument/2006/relationships/customXml" Target="../ink/ink2073.xml"/><Relationship Id="rId153" Type="http://schemas.openxmlformats.org/officeDocument/2006/relationships/image" Target="../media/image273.png"/><Relationship Id="rId174" Type="http://schemas.openxmlformats.org/officeDocument/2006/relationships/customXml" Target="../ink/ink2094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2117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2025.xml"/><Relationship Id="rId57" Type="http://schemas.openxmlformats.org/officeDocument/2006/relationships/image" Target="../media/image35.png"/><Relationship Id="rId262" Type="http://schemas.openxmlformats.org/officeDocument/2006/relationships/customXml" Target="../ink/ink2138.xml"/><Relationship Id="rId283" Type="http://schemas.openxmlformats.org/officeDocument/2006/relationships/image" Target="../media/image285.png"/><Relationship Id="rId78" Type="http://schemas.openxmlformats.org/officeDocument/2006/relationships/customXml" Target="../ink/ink2046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2068.xml"/><Relationship Id="rId143" Type="http://schemas.openxmlformats.org/officeDocument/2006/relationships/image" Target="../media/image265.png"/><Relationship Id="rId164" Type="http://schemas.openxmlformats.org/officeDocument/2006/relationships/customXml" Target="../ink/ink2089.xml"/><Relationship Id="rId185" Type="http://schemas.openxmlformats.org/officeDocument/2006/relationships/image" Target="../media/image191.png"/><Relationship Id="rId9" Type="http://schemas.openxmlformats.org/officeDocument/2006/relationships/image" Target="../media/image11.png"/><Relationship Id="rId210" Type="http://schemas.openxmlformats.org/officeDocument/2006/relationships/customXml" Target="../ink/ink2112.xml"/><Relationship Id="rId26" Type="http://schemas.openxmlformats.org/officeDocument/2006/relationships/customXml" Target="../ink/ink2020.xml"/><Relationship Id="rId231" Type="http://schemas.openxmlformats.org/officeDocument/2006/relationships/image" Target="../media/image214.png"/><Relationship Id="rId252" Type="http://schemas.openxmlformats.org/officeDocument/2006/relationships/customXml" Target="../ink/ink2133.xml"/><Relationship Id="rId273" Type="http://schemas.openxmlformats.org/officeDocument/2006/relationships/image" Target="../media/image235.png"/><Relationship Id="rId294" Type="http://schemas.openxmlformats.org/officeDocument/2006/relationships/customXml" Target="../ink/ink2154.xml"/><Relationship Id="rId47" Type="http://schemas.openxmlformats.org/officeDocument/2006/relationships/image" Target="../media/image30.png"/><Relationship Id="rId68" Type="http://schemas.openxmlformats.org/officeDocument/2006/relationships/customXml" Target="../ink/ink2041.xml"/><Relationship Id="rId89" Type="http://schemas.openxmlformats.org/officeDocument/2006/relationships/image" Target="../media/image150.png"/><Relationship Id="rId112" Type="http://schemas.openxmlformats.org/officeDocument/2006/relationships/customXml" Target="../ink/ink2063.xml"/><Relationship Id="rId133" Type="http://schemas.openxmlformats.org/officeDocument/2006/relationships/image" Target="../media/image178.png"/><Relationship Id="rId154" Type="http://schemas.openxmlformats.org/officeDocument/2006/relationships/customXml" Target="../ink/ink2084.xml"/><Relationship Id="rId175" Type="http://schemas.openxmlformats.org/officeDocument/2006/relationships/image" Target="../media/image186.png"/><Relationship Id="rId196" Type="http://schemas.openxmlformats.org/officeDocument/2006/relationships/customXml" Target="../ink/ink2105.xml"/><Relationship Id="rId200" Type="http://schemas.openxmlformats.org/officeDocument/2006/relationships/customXml" Target="../ink/ink2107.xml"/><Relationship Id="rId16" Type="http://schemas.openxmlformats.org/officeDocument/2006/relationships/customXml" Target="../ink/ink2015.xml"/><Relationship Id="rId221" Type="http://schemas.openxmlformats.org/officeDocument/2006/relationships/image" Target="../media/image209.png"/><Relationship Id="rId242" Type="http://schemas.openxmlformats.org/officeDocument/2006/relationships/customXml" Target="../ink/ink2128.xml"/><Relationship Id="rId263" Type="http://schemas.openxmlformats.org/officeDocument/2006/relationships/image" Target="../media/image230.png"/><Relationship Id="rId284" Type="http://schemas.openxmlformats.org/officeDocument/2006/relationships/customXml" Target="../ink/ink2149.xml"/><Relationship Id="rId37" Type="http://schemas.openxmlformats.org/officeDocument/2006/relationships/image" Target="../media/image25.png"/><Relationship Id="rId58" Type="http://schemas.openxmlformats.org/officeDocument/2006/relationships/customXml" Target="../ink/ink2036.xml"/><Relationship Id="rId79" Type="http://schemas.openxmlformats.org/officeDocument/2006/relationships/image" Target="../media/image145.png"/><Relationship Id="rId102" Type="http://schemas.openxmlformats.org/officeDocument/2006/relationships/customXml" Target="../ink/ink2058.xml"/><Relationship Id="rId123" Type="http://schemas.openxmlformats.org/officeDocument/2006/relationships/image" Target="../media/image173.png"/><Relationship Id="rId144" Type="http://schemas.openxmlformats.org/officeDocument/2006/relationships/customXml" Target="../ink/ink2079.xml"/><Relationship Id="rId90" Type="http://schemas.openxmlformats.org/officeDocument/2006/relationships/customXml" Target="../ink/ink2052.xml"/><Relationship Id="rId165" Type="http://schemas.openxmlformats.org/officeDocument/2006/relationships/image" Target="../media/image181.png"/><Relationship Id="rId186" Type="http://schemas.openxmlformats.org/officeDocument/2006/relationships/customXml" Target="../ink/ink2100.xml"/><Relationship Id="rId211" Type="http://schemas.openxmlformats.org/officeDocument/2006/relationships/image" Target="../media/image204.png"/><Relationship Id="rId232" Type="http://schemas.openxmlformats.org/officeDocument/2006/relationships/customXml" Target="../ink/ink2123.xml"/><Relationship Id="rId253" Type="http://schemas.openxmlformats.org/officeDocument/2006/relationships/image" Target="../media/image225.png"/><Relationship Id="rId274" Type="http://schemas.openxmlformats.org/officeDocument/2006/relationships/customXml" Target="../ink/ink2144.xml"/><Relationship Id="rId295" Type="http://schemas.openxmlformats.org/officeDocument/2006/relationships/image" Target="../media/image294.png"/><Relationship Id="rId27" Type="http://schemas.openxmlformats.org/officeDocument/2006/relationships/image" Target="../media/image20.png"/><Relationship Id="rId48" Type="http://schemas.openxmlformats.org/officeDocument/2006/relationships/customXml" Target="../ink/ink2031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2074.xml"/><Relationship Id="rId80" Type="http://schemas.openxmlformats.org/officeDocument/2006/relationships/customXml" Target="../ink/ink2047.xml"/><Relationship Id="rId155" Type="http://schemas.openxmlformats.org/officeDocument/2006/relationships/image" Target="../media/image277.png"/><Relationship Id="rId176" Type="http://schemas.openxmlformats.org/officeDocument/2006/relationships/customXml" Target="../ink/ink2095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2118.xml"/><Relationship Id="rId243" Type="http://schemas.openxmlformats.org/officeDocument/2006/relationships/image" Target="../media/image220.png"/><Relationship Id="rId264" Type="http://schemas.openxmlformats.org/officeDocument/2006/relationships/customXml" Target="../ink/ink2139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2026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2069.xml"/><Relationship Id="rId70" Type="http://schemas.openxmlformats.org/officeDocument/2006/relationships/customXml" Target="../ink/ink2042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2090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13.xml"/><Relationship Id="rId233" Type="http://schemas.openxmlformats.org/officeDocument/2006/relationships/image" Target="../media/image215.png"/><Relationship Id="rId254" Type="http://schemas.openxmlformats.org/officeDocument/2006/relationships/customXml" Target="../ink/ink2134.xml"/><Relationship Id="rId28" Type="http://schemas.openxmlformats.org/officeDocument/2006/relationships/customXml" Target="../ink/ink2021.xml"/><Relationship Id="rId49" Type="http://schemas.openxmlformats.org/officeDocument/2006/relationships/image" Target="../media/image31.png"/><Relationship Id="rId114" Type="http://schemas.openxmlformats.org/officeDocument/2006/relationships/customXml" Target="../ink/ink2064.xml"/><Relationship Id="rId275" Type="http://schemas.openxmlformats.org/officeDocument/2006/relationships/image" Target="../media/image236.png"/><Relationship Id="rId296" Type="http://schemas.openxmlformats.org/officeDocument/2006/relationships/customXml" Target="../ink/ink2155.xml"/><Relationship Id="rId300" Type="http://schemas.openxmlformats.org/officeDocument/2006/relationships/customXml" Target="../ink/ink2157.xml"/><Relationship Id="rId60" Type="http://schemas.openxmlformats.org/officeDocument/2006/relationships/customXml" Target="../ink/ink2037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2085.xml"/><Relationship Id="rId177" Type="http://schemas.openxmlformats.org/officeDocument/2006/relationships/image" Target="../media/image187.png"/><Relationship Id="rId198" Type="http://schemas.openxmlformats.org/officeDocument/2006/relationships/customXml" Target="../ink/ink2106.xml"/><Relationship Id="rId202" Type="http://schemas.openxmlformats.org/officeDocument/2006/relationships/customXml" Target="../ink/ink2108.xml"/><Relationship Id="rId223" Type="http://schemas.openxmlformats.org/officeDocument/2006/relationships/image" Target="../media/image210.png"/><Relationship Id="rId244" Type="http://schemas.openxmlformats.org/officeDocument/2006/relationships/customXml" Target="../ink/ink2129.xml"/><Relationship Id="rId18" Type="http://schemas.openxmlformats.org/officeDocument/2006/relationships/customXml" Target="../ink/ink2016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2150.xml"/><Relationship Id="rId50" Type="http://schemas.openxmlformats.org/officeDocument/2006/relationships/customXml" Target="../ink/ink2032.xml"/><Relationship Id="rId104" Type="http://schemas.openxmlformats.org/officeDocument/2006/relationships/customXml" Target="../ink/ink2059.xml"/><Relationship Id="rId125" Type="http://schemas.openxmlformats.org/officeDocument/2006/relationships/image" Target="../media/image174.png"/><Relationship Id="rId146" Type="http://schemas.openxmlformats.org/officeDocument/2006/relationships/customXml" Target="../ink/ink2080.xml"/><Relationship Id="rId167" Type="http://schemas.openxmlformats.org/officeDocument/2006/relationships/image" Target="../media/image182.png"/><Relationship Id="rId188" Type="http://schemas.openxmlformats.org/officeDocument/2006/relationships/customXml" Target="../ink/ink2101.xml"/><Relationship Id="rId71" Type="http://schemas.openxmlformats.org/officeDocument/2006/relationships/image" Target="../media/image141.png"/><Relationship Id="rId92" Type="http://schemas.openxmlformats.org/officeDocument/2006/relationships/customXml" Target="../ink/ink2053.xml"/><Relationship Id="rId213" Type="http://schemas.openxmlformats.org/officeDocument/2006/relationships/image" Target="../media/image205.png"/><Relationship Id="rId234" Type="http://schemas.openxmlformats.org/officeDocument/2006/relationships/customXml" Target="../ink/ink2124.xml"/><Relationship Id="rId2" Type="http://schemas.openxmlformats.org/officeDocument/2006/relationships/customXml" Target="../ink/ink2008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2145.xml"/><Relationship Id="rId297" Type="http://schemas.openxmlformats.org/officeDocument/2006/relationships/image" Target="../media/image295.png"/><Relationship Id="rId40" Type="http://schemas.openxmlformats.org/officeDocument/2006/relationships/customXml" Target="../ink/ink2027.xml"/><Relationship Id="rId115" Type="http://schemas.openxmlformats.org/officeDocument/2006/relationships/image" Target="../media/image169.png"/><Relationship Id="rId136" Type="http://schemas.openxmlformats.org/officeDocument/2006/relationships/customXml" Target="../ink/ink2075.xml"/><Relationship Id="rId157" Type="http://schemas.openxmlformats.org/officeDocument/2006/relationships/image" Target="../media/image278.png"/><Relationship Id="rId178" Type="http://schemas.openxmlformats.org/officeDocument/2006/relationships/customXml" Target="../ink/ink2096.xml"/><Relationship Id="rId301" Type="http://schemas.openxmlformats.org/officeDocument/2006/relationships/image" Target="../media/image297.png"/><Relationship Id="rId61" Type="http://schemas.openxmlformats.org/officeDocument/2006/relationships/image" Target="../media/image136.png"/><Relationship Id="rId82" Type="http://schemas.openxmlformats.org/officeDocument/2006/relationships/customXml" Target="../ink/ink2048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2119.xml"/><Relationship Id="rId245" Type="http://schemas.openxmlformats.org/officeDocument/2006/relationships/image" Target="../media/image221.png"/><Relationship Id="rId266" Type="http://schemas.openxmlformats.org/officeDocument/2006/relationships/customXml" Target="../ink/ink2140.xml"/><Relationship Id="rId287" Type="http://schemas.openxmlformats.org/officeDocument/2006/relationships/image" Target="../media/image290.png"/><Relationship Id="rId30" Type="http://schemas.openxmlformats.org/officeDocument/2006/relationships/customXml" Target="../ink/ink2022.xml"/><Relationship Id="rId105" Type="http://schemas.openxmlformats.org/officeDocument/2006/relationships/image" Target="../media/image164.png"/><Relationship Id="rId126" Type="http://schemas.openxmlformats.org/officeDocument/2006/relationships/customXml" Target="../ink/ink2070.xml"/><Relationship Id="rId147" Type="http://schemas.openxmlformats.org/officeDocument/2006/relationships/image" Target="../media/image267.png"/><Relationship Id="rId168" Type="http://schemas.openxmlformats.org/officeDocument/2006/relationships/customXml" Target="../ink/ink2091.xml"/><Relationship Id="rId51" Type="http://schemas.openxmlformats.org/officeDocument/2006/relationships/image" Target="../media/image32.png"/><Relationship Id="rId72" Type="http://schemas.openxmlformats.org/officeDocument/2006/relationships/customXml" Target="../ink/ink2043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.png"/><Relationship Id="rId214" Type="http://schemas.openxmlformats.org/officeDocument/2006/relationships/customXml" Target="../ink/ink2114.xml"/><Relationship Id="rId235" Type="http://schemas.openxmlformats.org/officeDocument/2006/relationships/image" Target="../media/image216.png"/><Relationship Id="rId256" Type="http://schemas.openxmlformats.org/officeDocument/2006/relationships/customXml" Target="../ink/ink2135.xml"/><Relationship Id="rId277" Type="http://schemas.openxmlformats.org/officeDocument/2006/relationships/image" Target="../media/image243.png"/><Relationship Id="rId298" Type="http://schemas.openxmlformats.org/officeDocument/2006/relationships/customXml" Target="../ink/ink2156.xml"/><Relationship Id="rId116" Type="http://schemas.openxmlformats.org/officeDocument/2006/relationships/customXml" Target="../ink/ink2065.xml"/><Relationship Id="rId137" Type="http://schemas.openxmlformats.org/officeDocument/2006/relationships/image" Target="../media/image248.png"/><Relationship Id="rId158" Type="http://schemas.openxmlformats.org/officeDocument/2006/relationships/customXml" Target="../ink/ink2086.xml"/><Relationship Id="rId302" Type="http://schemas.openxmlformats.org/officeDocument/2006/relationships/customXml" Target="../ink/ink2158.xml"/><Relationship Id="rId20" Type="http://schemas.openxmlformats.org/officeDocument/2006/relationships/customXml" Target="../ink/ink2017.xml"/><Relationship Id="rId41" Type="http://schemas.openxmlformats.org/officeDocument/2006/relationships/image" Target="../media/image27.png"/><Relationship Id="rId62" Type="http://schemas.openxmlformats.org/officeDocument/2006/relationships/customXml" Target="../ink/ink2038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2102.xml"/><Relationship Id="rId204" Type="http://schemas.openxmlformats.org/officeDocument/2006/relationships/customXml" Target="../ink/ink2109.xml"/><Relationship Id="rId225" Type="http://schemas.openxmlformats.org/officeDocument/2006/relationships/image" Target="../media/image211.png"/><Relationship Id="rId246" Type="http://schemas.openxmlformats.org/officeDocument/2006/relationships/customXml" Target="../ink/ink2130.xml"/><Relationship Id="rId267" Type="http://schemas.openxmlformats.org/officeDocument/2006/relationships/image" Target="../media/image232.png"/><Relationship Id="rId288" Type="http://schemas.openxmlformats.org/officeDocument/2006/relationships/customXml" Target="../ink/ink2151.xml"/><Relationship Id="rId106" Type="http://schemas.openxmlformats.org/officeDocument/2006/relationships/customXml" Target="../ink/ink2060.xml"/><Relationship Id="rId127" Type="http://schemas.openxmlformats.org/officeDocument/2006/relationships/image" Target="../media/image175.png"/><Relationship Id="rId10" Type="http://schemas.openxmlformats.org/officeDocument/2006/relationships/customXml" Target="../ink/ink2012.xml"/><Relationship Id="rId31" Type="http://schemas.openxmlformats.org/officeDocument/2006/relationships/image" Target="../media/image22.png"/><Relationship Id="rId52" Type="http://schemas.openxmlformats.org/officeDocument/2006/relationships/customXml" Target="../ink/ink2033.xml"/><Relationship Id="rId73" Type="http://schemas.openxmlformats.org/officeDocument/2006/relationships/image" Target="../media/image142.png"/><Relationship Id="rId94" Type="http://schemas.openxmlformats.org/officeDocument/2006/relationships/customXml" Target="../ink/ink2054.xml"/><Relationship Id="rId148" Type="http://schemas.openxmlformats.org/officeDocument/2006/relationships/customXml" Target="../ink/ink2081.xml"/><Relationship Id="rId169" Type="http://schemas.openxmlformats.org/officeDocument/2006/relationships/image" Target="../media/image183.png"/><Relationship Id="rId4" Type="http://schemas.openxmlformats.org/officeDocument/2006/relationships/customXml" Target="../ink/ink2009.xml"/><Relationship Id="rId180" Type="http://schemas.openxmlformats.org/officeDocument/2006/relationships/customXml" Target="../ink/ink2097.xml"/><Relationship Id="rId215" Type="http://schemas.openxmlformats.org/officeDocument/2006/relationships/image" Target="../media/image206.png"/><Relationship Id="rId236" Type="http://schemas.openxmlformats.org/officeDocument/2006/relationships/customXml" Target="../ink/ink2125.xml"/><Relationship Id="rId257" Type="http://schemas.openxmlformats.org/officeDocument/2006/relationships/image" Target="../media/image227.png"/><Relationship Id="rId278" Type="http://schemas.openxmlformats.org/officeDocument/2006/relationships/customXml" Target="../ink/ink2146.xml"/><Relationship Id="rId303" Type="http://schemas.openxmlformats.org/officeDocument/2006/relationships/image" Target="../media/image298.png"/><Relationship Id="rId42" Type="http://schemas.openxmlformats.org/officeDocument/2006/relationships/customXml" Target="../ink/ink2028.xml"/><Relationship Id="rId84" Type="http://schemas.openxmlformats.org/officeDocument/2006/relationships/customXml" Target="../ink/ink2049.xml"/><Relationship Id="rId138" Type="http://schemas.openxmlformats.org/officeDocument/2006/relationships/customXml" Target="../ink/ink2076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2087.xml"/><Relationship Id="rId216" Type="http://schemas.openxmlformats.org/officeDocument/2006/relationships/customXml" Target="../ink/ink2115.xml"/><Relationship Id="rId258" Type="http://schemas.openxmlformats.org/officeDocument/2006/relationships/customXml" Target="../ink/ink2136.xml"/><Relationship Id="rId22" Type="http://schemas.openxmlformats.org/officeDocument/2006/relationships/customXml" Target="../ink/ink2018.xml"/><Relationship Id="rId64" Type="http://schemas.openxmlformats.org/officeDocument/2006/relationships/customXml" Target="../ink/ink2039.xml"/><Relationship Id="rId118" Type="http://schemas.openxmlformats.org/officeDocument/2006/relationships/customXml" Target="../ink/ink2066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2147.xml"/><Relationship Id="rId75" Type="http://schemas.openxmlformats.org/officeDocument/2006/relationships/image" Target="../media/image143.png"/><Relationship Id="rId140" Type="http://schemas.openxmlformats.org/officeDocument/2006/relationships/customXml" Target="../ink/ink2077.xml"/><Relationship Id="rId182" Type="http://schemas.openxmlformats.org/officeDocument/2006/relationships/customXml" Target="../ink/ink2098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2243.xml"/><Relationship Id="rId226" Type="http://schemas.openxmlformats.org/officeDocument/2006/relationships/customXml" Target="../ink/ink2271.xml"/><Relationship Id="rId268" Type="http://schemas.openxmlformats.org/officeDocument/2006/relationships/customXml" Target="../ink/ink2292.xml"/><Relationship Id="rId32" Type="http://schemas.openxmlformats.org/officeDocument/2006/relationships/customXml" Target="../ink/ink2174.xml"/><Relationship Id="rId74" Type="http://schemas.openxmlformats.org/officeDocument/2006/relationships/customXml" Target="../ink/ink2195.xml"/><Relationship Id="rId128" Type="http://schemas.openxmlformats.org/officeDocument/2006/relationships/customXml" Target="../ink/ink2222.xml"/><Relationship Id="rId5" Type="http://schemas.openxmlformats.org/officeDocument/2006/relationships/image" Target="../media/image9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2303.xml"/><Relationship Id="rId85" Type="http://schemas.openxmlformats.org/officeDocument/2006/relationships/image" Target="../media/image148.png"/><Relationship Id="rId150" Type="http://schemas.openxmlformats.org/officeDocument/2006/relationships/customXml" Target="../ink/ink2233.xml"/><Relationship Id="rId192" Type="http://schemas.openxmlformats.org/officeDocument/2006/relationships/customXml" Target="../ink/ink2254.xml"/><Relationship Id="rId206" Type="http://schemas.openxmlformats.org/officeDocument/2006/relationships/customXml" Target="../ink/ink2261.xml"/><Relationship Id="rId248" Type="http://schemas.openxmlformats.org/officeDocument/2006/relationships/customXml" Target="../ink/ink2282.xml"/><Relationship Id="rId12" Type="http://schemas.openxmlformats.org/officeDocument/2006/relationships/customXml" Target="../ink/ink2164.xml"/><Relationship Id="rId108" Type="http://schemas.openxmlformats.org/officeDocument/2006/relationships/customXml" Target="../ink/ink2212.xml"/><Relationship Id="rId54" Type="http://schemas.openxmlformats.org/officeDocument/2006/relationships/customXml" Target="../ink/ink2185.xml"/><Relationship Id="rId75" Type="http://schemas.openxmlformats.org/officeDocument/2006/relationships/image" Target="../media/image143.png"/><Relationship Id="rId96" Type="http://schemas.openxmlformats.org/officeDocument/2006/relationships/customXml" Target="../ink/ink2206.xml"/><Relationship Id="rId140" Type="http://schemas.openxmlformats.org/officeDocument/2006/relationships/customXml" Target="../ink/ink2228.xml"/><Relationship Id="rId161" Type="http://schemas.openxmlformats.org/officeDocument/2006/relationships/image" Target="../media/image179.png"/><Relationship Id="rId182" Type="http://schemas.openxmlformats.org/officeDocument/2006/relationships/customXml" Target="../ink/ink2249.xml"/><Relationship Id="rId217" Type="http://schemas.openxmlformats.org/officeDocument/2006/relationships/image" Target="../media/image207.png"/><Relationship Id="rId6" Type="http://schemas.openxmlformats.org/officeDocument/2006/relationships/customXml" Target="../ink/ink2161.xml"/><Relationship Id="rId238" Type="http://schemas.openxmlformats.org/officeDocument/2006/relationships/customXml" Target="../ink/ink2277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2293.xml"/><Relationship Id="rId291" Type="http://schemas.openxmlformats.org/officeDocument/2006/relationships/image" Target="../media/image295.png"/><Relationship Id="rId44" Type="http://schemas.openxmlformats.org/officeDocument/2006/relationships/customXml" Target="../ink/ink2180.xml"/><Relationship Id="rId65" Type="http://schemas.openxmlformats.org/officeDocument/2006/relationships/image" Target="../media/image138.png"/><Relationship Id="rId86" Type="http://schemas.openxmlformats.org/officeDocument/2006/relationships/customXml" Target="../ink/ink2201.xml"/><Relationship Id="rId130" Type="http://schemas.openxmlformats.org/officeDocument/2006/relationships/customXml" Target="../ink/ink2223.xml"/><Relationship Id="rId151" Type="http://schemas.openxmlformats.org/officeDocument/2006/relationships/image" Target="../media/image272.png"/><Relationship Id="rId172" Type="http://schemas.openxmlformats.org/officeDocument/2006/relationships/customXml" Target="../ink/ink2244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2272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2288.xml"/><Relationship Id="rId281" Type="http://schemas.openxmlformats.org/officeDocument/2006/relationships/image" Target="../media/image284.png"/><Relationship Id="rId34" Type="http://schemas.openxmlformats.org/officeDocument/2006/relationships/customXml" Target="../ink/ink2175.xml"/><Relationship Id="rId55" Type="http://schemas.openxmlformats.org/officeDocument/2006/relationships/image" Target="../media/image34.png"/><Relationship Id="rId76" Type="http://schemas.openxmlformats.org/officeDocument/2006/relationships/customXml" Target="../ink/ink2196.xml"/><Relationship Id="rId97" Type="http://schemas.openxmlformats.org/officeDocument/2006/relationships/image" Target="../media/image154.png"/><Relationship Id="rId120" Type="http://schemas.openxmlformats.org/officeDocument/2006/relationships/customXml" Target="../ink/ink2218.xml"/><Relationship Id="rId141" Type="http://schemas.openxmlformats.org/officeDocument/2006/relationships/image" Target="../media/image261.png"/><Relationship Id="rId7" Type="http://schemas.openxmlformats.org/officeDocument/2006/relationships/image" Target="../media/image10.png"/><Relationship Id="rId162" Type="http://schemas.openxmlformats.org/officeDocument/2006/relationships/customXml" Target="../ink/ink2239.xml"/><Relationship Id="rId183" Type="http://schemas.openxmlformats.org/officeDocument/2006/relationships/image" Target="../media/image190.png"/><Relationship Id="rId218" Type="http://schemas.openxmlformats.org/officeDocument/2006/relationships/customXml" Target="../ink/ink2267.xml"/><Relationship Id="rId239" Type="http://schemas.openxmlformats.org/officeDocument/2006/relationships/image" Target="../media/image218.png"/><Relationship Id="rId250" Type="http://schemas.openxmlformats.org/officeDocument/2006/relationships/customXml" Target="../ink/ink2283.xml"/><Relationship Id="rId271" Type="http://schemas.openxmlformats.org/officeDocument/2006/relationships/image" Target="../media/image234.png"/><Relationship Id="rId292" Type="http://schemas.openxmlformats.org/officeDocument/2006/relationships/customXml" Target="../ink/ink2304.xml"/><Relationship Id="rId24" Type="http://schemas.openxmlformats.org/officeDocument/2006/relationships/customXml" Target="../ink/ink2170.xml"/><Relationship Id="rId45" Type="http://schemas.openxmlformats.org/officeDocument/2006/relationships/image" Target="../media/image29.png"/><Relationship Id="rId66" Type="http://schemas.openxmlformats.org/officeDocument/2006/relationships/customXml" Target="../ink/ink2191.xml"/><Relationship Id="rId87" Type="http://schemas.openxmlformats.org/officeDocument/2006/relationships/image" Target="../media/image149.png"/><Relationship Id="rId110" Type="http://schemas.openxmlformats.org/officeDocument/2006/relationships/customXml" Target="../ink/ink2213.xml"/><Relationship Id="rId131" Type="http://schemas.openxmlformats.org/officeDocument/2006/relationships/image" Target="../media/image177.png"/><Relationship Id="rId152" Type="http://schemas.openxmlformats.org/officeDocument/2006/relationships/customXml" Target="../ink/ink2234.xml"/><Relationship Id="rId173" Type="http://schemas.openxmlformats.org/officeDocument/2006/relationships/image" Target="../media/image185.png"/><Relationship Id="rId194" Type="http://schemas.openxmlformats.org/officeDocument/2006/relationships/customXml" Target="../ink/ink2255.xml"/><Relationship Id="rId208" Type="http://schemas.openxmlformats.org/officeDocument/2006/relationships/customXml" Target="../ink/ink2262.xml"/><Relationship Id="rId229" Type="http://schemas.openxmlformats.org/officeDocument/2006/relationships/image" Target="../media/image213.png"/><Relationship Id="rId240" Type="http://schemas.openxmlformats.org/officeDocument/2006/relationships/customXml" Target="../ink/ink2278.xml"/><Relationship Id="rId261" Type="http://schemas.openxmlformats.org/officeDocument/2006/relationships/image" Target="../media/image229.png"/><Relationship Id="rId14" Type="http://schemas.openxmlformats.org/officeDocument/2006/relationships/customXml" Target="../ink/ink2165.xml"/><Relationship Id="rId35" Type="http://schemas.openxmlformats.org/officeDocument/2006/relationships/image" Target="../media/image24.png"/><Relationship Id="rId56" Type="http://schemas.openxmlformats.org/officeDocument/2006/relationships/customXml" Target="../ink/ink2186.xml"/><Relationship Id="rId77" Type="http://schemas.openxmlformats.org/officeDocument/2006/relationships/image" Target="../media/image144.png"/><Relationship Id="rId100" Type="http://schemas.openxmlformats.org/officeDocument/2006/relationships/customXml" Target="../ink/ink2208.xml"/><Relationship Id="rId282" Type="http://schemas.openxmlformats.org/officeDocument/2006/relationships/customXml" Target="../ink/ink2299.xml"/><Relationship Id="rId8" Type="http://schemas.openxmlformats.org/officeDocument/2006/relationships/customXml" Target="../ink/ink2162.xml"/><Relationship Id="rId98" Type="http://schemas.openxmlformats.org/officeDocument/2006/relationships/customXml" Target="../ink/ink2207.xml"/><Relationship Id="rId121" Type="http://schemas.openxmlformats.org/officeDocument/2006/relationships/image" Target="../media/image172.png"/><Relationship Id="rId142" Type="http://schemas.openxmlformats.org/officeDocument/2006/relationships/customXml" Target="../ink/ink2229.xml"/><Relationship Id="rId163" Type="http://schemas.openxmlformats.org/officeDocument/2006/relationships/image" Target="../media/image180.png"/><Relationship Id="rId184" Type="http://schemas.openxmlformats.org/officeDocument/2006/relationships/customXml" Target="../ink/ink2250.xml"/><Relationship Id="rId219" Type="http://schemas.openxmlformats.org/officeDocument/2006/relationships/image" Target="../media/image208.png"/><Relationship Id="rId230" Type="http://schemas.openxmlformats.org/officeDocument/2006/relationships/customXml" Target="../ink/ink2273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2181.xml"/><Relationship Id="rId67" Type="http://schemas.openxmlformats.org/officeDocument/2006/relationships/image" Target="../media/image139.png"/><Relationship Id="rId272" Type="http://schemas.openxmlformats.org/officeDocument/2006/relationships/customXml" Target="../ink/ink2294.xml"/><Relationship Id="rId293" Type="http://schemas.openxmlformats.org/officeDocument/2006/relationships/image" Target="../media/image296.png"/><Relationship Id="rId88" Type="http://schemas.openxmlformats.org/officeDocument/2006/relationships/customXml" Target="../ink/ink2202.xml"/><Relationship Id="rId111" Type="http://schemas.openxmlformats.org/officeDocument/2006/relationships/image" Target="../media/image167.png"/><Relationship Id="rId132" Type="http://schemas.openxmlformats.org/officeDocument/2006/relationships/customXml" Target="../ink/ink2224.xml"/><Relationship Id="rId153" Type="http://schemas.openxmlformats.org/officeDocument/2006/relationships/image" Target="../media/image273.png"/><Relationship Id="rId174" Type="http://schemas.openxmlformats.org/officeDocument/2006/relationships/customXml" Target="../ink/ink2245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2268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2176.xml"/><Relationship Id="rId57" Type="http://schemas.openxmlformats.org/officeDocument/2006/relationships/image" Target="../media/image35.png"/><Relationship Id="rId262" Type="http://schemas.openxmlformats.org/officeDocument/2006/relationships/customXml" Target="../ink/ink2289.xml"/><Relationship Id="rId283" Type="http://schemas.openxmlformats.org/officeDocument/2006/relationships/image" Target="../media/image285.png"/><Relationship Id="rId78" Type="http://schemas.openxmlformats.org/officeDocument/2006/relationships/customXml" Target="../ink/ink219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2219.xml"/><Relationship Id="rId143" Type="http://schemas.openxmlformats.org/officeDocument/2006/relationships/image" Target="../media/image265.png"/><Relationship Id="rId164" Type="http://schemas.openxmlformats.org/officeDocument/2006/relationships/customXml" Target="../ink/ink2240.xml"/><Relationship Id="rId185" Type="http://schemas.openxmlformats.org/officeDocument/2006/relationships/image" Target="../media/image191.png"/><Relationship Id="rId9" Type="http://schemas.openxmlformats.org/officeDocument/2006/relationships/image" Target="../media/image11.png"/><Relationship Id="rId210" Type="http://schemas.openxmlformats.org/officeDocument/2006/relationships/customXml" Target="../ink/ink2263.xml"/><Relationship Id="rId26" Type="http://schemas.openxmlformats.org/officeDocument/2006/relationships/customXml" Target="../ink/ink2171.xml"/><Relationship Id="rId231" Type="http://schemas.openxmlformats.org/officeDocument/2006/relationships/image" Target="../media/image214.png"/><Relationship Id="rId252" Type="http://schemas.openxmlformats.org/officeDocument/2006/relationships/customXml" Target="../ink/ink2284.xml"/><Relationship Id="rId273" Type="http://schemas.openxmlformats.org/officeDocument/2006/relationships/image" Target="../media/image235.png"/><Relationship Id="rId294" Type="http://schemas.openxmlformats.org/officeDocument/2006/relationships/customXml" Target="../ink/ink2305.xml"/><Relationship Id="rId47" Type="http://schemas.openxmlformats.org/officeDocument/2006/relationships/image" Target="../media/image30.png"/><Relationship Id="rId68" Type="http://schemas.openxmlformats.org/officeDocument/2006/relationships/customXml" Target="../ink/ink2192.xml"/><Relationship Id="rId89" Type="http://schemas.openxmlformats.org/officeDocument/2006/relationships/image" Target="../media/image150.png"/><Relationship Id="rId112" Type="http://schemas.openxmlformats.org/officeDocument/2006/relationships/customXml" Target="../ink/ink2214.xml"/><Relationship Id="rId133" Type="http://schemas.openxmlformats.org/officeDocument/2006/relationships/image" Target="../media/image178.png"/><Relationship Id="rId154" Type="http://schemas.openxmlformats.org/officeDocument/2006/relationships/customXml" Target="../ink/ink2235.xml"/><Relationship Id="rId175" Type="http://schemas.openxmlformats.org/officeDocument/2006/relationships/image" Target="../media/image186.png"/><Relationship Id="rId196" Type="http://schemas.openxmlformats.org/officeDocument/2006/relationships/customXml" Target="../ink/ink2256.xml"/><Relationship Id="rId200" Type="http://schemas.openxmlformats.org/officeDocument/2006/relationships/customXml" Target="../ink/ink2258.xml"/><Relationship Id="rId16" Type="http://schemas.openxmlformats.org/officeDocument/2006/relationships/customXml" Target="../ink/ink2166.xml"/><Relationship Id="rId221" Type="http://schemas.openxmlformats.org/officeDocument/2006/relationships/image" Target="../media/image209.png"/><Relationship Id="rId242" Type="http://schemas.openxmlformats.org/officeDocument/2006/relationships/customXml" Target="../ink/ink2279.xml"/><Relationship Id="rId263" Type="http://schemas.openxmlformats.org/officeDocument/2006/relationships/image" Target="../media/image230.png"/><Relationship Id="rId284" Type="http://schemas.openxmlformats.org/officeDocument/2006/relationships/customXml" Target="../ink/ink2300.xml"/><Relationship Id="rId37" Type="http://schemas.openxmlformats.org/officeDocument/2006/relationships/image" Target="../media/image25.png"/><Relationship Id="rId58" Type="http://schemas.openxmlformats.org/officeDocument/2006/relationships/customXml" Target="../ink/ink2187.xml"/><Relationship Id="rId79" Type="http://schemas.openxmlformats.org/officeDocument/2006/relationships/image" Target="../media/image145.png"/><Relationship Id="rId102" Type="http://schemas.openxmlformats.org/officeDocument/2006/relationships/customXml" Target="../ink/ink2209.xml"/><Relationship Id="rId123" Type="http://schemas.openxmlformats.org/officeDocument/2006/relationships/image" Target="../media/image173.png"/><Relationship Id="rId144" Type="http://schemas.openxmlformats.org/officeDocument/2006/relationships/customXml" Target="../ink/ink2230.xml"/><Relationship Id="rId90" Type="http://schemas.openxmlformats.org/officeDocument/2006/relationships/customXml" Target="../ink/ink2203.xml"/><Relationship Id="rId165" Type="http://schemas.openxmlformats.org/officeDocument/2006/relationships/image" Target="../media/image181.png"/><Relationship Id="rId186" Type="http://schemas.openxmlformats.org/officeDocument/2006/relationships/customXml" Target="../ink/ink2251.xml"/><Relationship Id="rId211" Type="http://schemas.openxmlformats.org/officeDocument/2006/relationships/image" Target="../media/image204.png"/><Relationship Id="rId232" Type="http://schemas.openxmlformats.org/officeDocument/2006/relationships/customXml" Target="../ink/ink2274.xml"/><Relationship Id="rId253" Type="http://schemas.openxmlformats.org/officeDocument/2006/relationships/image" Target="../media/image225.png"/><Relationship Id="rId274" Type="http://schemas.openxmlformats.org/officeDocument/2006/relationships/customXml" Target="../ink/ink2295.xml"/><Relationship Id="rId295" Type="http://schemas.openxmlformats.org/officeDocument/2006/relationships/image" Target="../media/image297.png"/><Relationship Id="rId27" Type="http://schemas.openxmlformats.org/officeDocument/2006/relationships/image" Target="../media/image20.png"/><Relationship Id="rId48" Type="http://schemas.openxmlformats.org/officeDocument/2006/relationships/customXml" Target="../ink/ink2182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2225.xml"/><Relationship Id="rId80" Type="http://schemas.openxmlformats.org/officeDocument/2006/relationships/customXml" Target="../ink/ink2198.xml"/><Relationship Id="rId155" Type="http://schemas.openxmlformats.org/officeDocument/2006/relationships/image" Target="../media/image277.png"/><Relationship Id="rId176" Type="http://schemas.openxmlformats.org/officeDocument/2006/relationships/customXml" Target="../ink/ink2246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2269.xml"/><Relationship Id="rId243" Type="http://schemas.openxmlformats.org/officeDocument/2006/relationships/image" Target="../media/image220.png"/><Relationship Id="rId264" Type="http://schemas.openxmlformats.org/officeDocument/2006/relationships/customXml" Target="../ink/ink2290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2177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2220.xml"/><Relationship Id="rId70" Type="http://schemas.openxmlformats.org/officeDocument/2006/relationships/customXml" Target="../ink/ink2193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2241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64.xml"/><Relationship Id="rId233" Type="http://schemas.openxmlformats.org/officeDocument/2006/relationships/image" Target="../media/image215.png"/><Relationship Id="rId254" Type="http://schemas.openxmlformats.org/officeDocument/2006/relationships/customXml" Target="../ink/ink2285.xml"/><Relationship Id="rId28" Type="http://schemas.openxmlformats.org/officeDocument/2006/relationships/customXml" Target="../ink/ink2172.xml"/><Relationship Id="rId49" Type="http://schemas.openxmlformats.org/officeDocument/2006/relationships/image" Target="../media/image31.png"/><Relationship Id="rId114" Type="http://schemas.openxmlformats.org/officeDocument/2006/relationships/customXml" Target="../ink/ink2215.xml"/><Relationship Id="rId275" Type="http://schemas.openxmlformats.org/officeDocument/2006/relationships/image" Target="../media/image236.png"/><Relationship Id="rId296" Type="http://schemas.openxmlformats.org/officeDocument/2006/relationships/customXml" Target="../ink/ink2306.xml"/><Relationship Id="rId60" Type="http://schemas.openxmlformats.org/officeDocument/2006/relationships/customXml" Target="../ink/ink2188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2236.xml"/><Relationship Id="rId177" Type="http://schemas.openxmlformats.org/officeDocument/2006/relationships/image" Target="../media/image187.png"/><Relationship Id="rId198" Type="http://schemas.openxmlformats.org/officeDocument/2006/relationships/customXml" Target="../ink/ink2257.xml"/><Relationship Id="rId202" Type="http://schemas.openxmlformats.org/officeDocument/2006/relationships/customXml" Target="../ink/ink2259.xml"/><Relationship Id="rId223" Type="http://schemas.openxmlformats.org/officeDocument/2006/relationships/image" Target="../media/image210.png"/><Relationship Id="rId244" Type="http://schemas.openxmlformats.org/officeDocument/2006/relationships/customXml" Target="../ink/ink2280.xml"/><Relationship Id="rId18" Type="http://schemas.openxmlformats.org/officeDocument/2006/relationships/customXml" Target="../ink/ink2167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2301.xml"/><Relationship Id="rId50" Type="http://schemas.openxmlformats.org/officeDocument/2006/relationships/customXml" Target="../ink/ink2183.xml"/><Relationship Id="rId104" Type="http://schemas.openxmlformats.org/officeDocument/2006/relationships/customXml" Target="../ink/ink2210.xml"/><Relationship Id="rId125" Type="http://schemas.openxmlformats.org/officeDocument/2006/relationships/image" Target="../media/image174.png"/><Relationship Id="rId146" Type="http://schemas.openxmlformats.org/officeDocument/2006/relationships/customXml" Target="../ink/ink2231.xml"/><Relationship Id="rId167" Type="http://schemas.openxmlformats.org/officeDocument/2006/relationships/image" Target="../media/image182.png"/><Relationship Id="rId188" Type="http://schemas.openxmlformats.org/officeDocument/2006/relationships/customXml" Target="../ink/ink2252.xml"/><Relationship Id="rId71" Type="http://schemas.openxmlformats.org/officeDocument/2006/relationships/image" Target="../media/image141.png"/><Relationship Id="rId92" Type="http://schemas.openxmlformats.org/officeDocument/2006/relationships/customXml" Target="../ink/ink2204.xml"/><Relationship Id="rId213" Type="http://schemas.openxmlformats.org/officeDocument/2006/relationships/image" Target="../media/image205.png"/><Relationship Id="rId234" Type="http://schemas.openxmlformats.org/officeDocument/2006/relationships/customXml" Target="../ink/ink2275.xml"/><Relationship Id="rId2" Type="http://schemas.openxmlformats.org/officeDocument/2006/relationships/customXml" Target="../ink/ink2159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2296.xml"/><Relationship Id="rId297" Type="http://schemas.openxmlformats.org/officeDocument/2006/relationships/image" Target="../media/image298.png"/><Relationship Id="rId40" Type="http://schemas.openxmlformats.org/officeDocument/2006/relationships/customXml" Target="../ink/ink2178.xml"/><Relationship Id="rId115" Type="http://schemas.openxmlformats.org/officeDocument/2006/relationships/image" Target="../media/image169.png"/><Relationship Id="rId136" Type="http://schemas.openxmlformats.org/officeDocument/2006/relationships/customXml" Target="../ink/ink2226.xml"/><Relationship Id="rId157" Type="http://schemas.openxmlformats.org/officeDocument/2006/relationships/image" Target="../media/image278.png"/><Relationship Id="rId178" Type="http://schemas.openxmlformats.org/officeDocument/2006/relationships/customXml" Target="../ink/ink2247.xml"/><Relationship Id="rId61" Type="http://schemas.openxmlformats.org/officeDocument/2006/relationships/image" Target="../media/image136.png"/><Relationship Id="rId82" Type="http://schemas.openxmlformats.org/officeDocument/2006/relationships/customXml" Target="../ink/ink2199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2270.xml"/><Relationship Id="rId245" Type="http://schemas.openxmlformats.org/officeDocument/2006/relationships/image" Target="../media/image221.png"/><Relationship Id="rId266" Type="http://schemas.openxmlformats.org/officeDocument/2006/relationships/customXml" Target="../ink/ink2291.xml"/><Relationship Id="rId287" Type="http://schemas.openxmlformats.org/officeDocument/2006/relationships/image" Target="../media/image293.png"/><Relationship Id="rId30" Type="http://schemas.openxmlformats.org/officeDocument/2006/relationships/customXml" Target="../ink/ink2173.xml"/><Relationship Id="rId105" Type="http://schemas.openxmlformats.org/officeDocument/2006/relationships/image" Target="../media/image164.png"/><Relationship Id="rId126" Type="http://schemas.openxmlformats.org/officeDocument/2006/relationships/customXml" Target="../ink/ink2221.xml"/><Relationship Id="rId147" Type="http://schemas.openxmlformats.org/officeDocument/2006/relationships/image" Target="../media/image267.png"/><Relationship Id="rId168" Type="http://schemas.openxmlformats.org/officeDocument/2006/relationships/customXml" Target="../ink/ink2242.xml"/><Relationship Id="rId51" Type="http://schemas.openxmlformats.org/officeDocument/2006/relationships/image" Target="../media/image32.png"/><Relationship Id="rId72" Type="http://schemas.openxmlformats.org/officeDocument/2006/relationships/customXml" Target="../ink/ink2194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.png"/><Relationship Id="rId214" Type="http://schemas.openxmlformats.org/officeDocument/2006/relationships/customXml" Target="../ink/ink2265.xml"/><Relationship Id="rId235" Type="http://schemas.openxmlformats.org/officeDocument/2006/relationships/image" Target="../media/image216.png"/><Relationship Id="rId256" Type="http://schemas.openxmlformats.org/officeDocument/2006/relationships/customXml" Target="../ink/ink2286.xml"/><Relationship Id="rId277" Type="http://schemas.openxmlformats.org/officeDocument/2006/relationships/image" Target="../media/image243.png"/><Relationship Id="rId116" Type="http://schemas.openxmlformats.org/officeDocument/2006/relationships/customXml" Target="../ink/ink2216.xml"/><Relationship Id="rId137" Type="http://schemas.openxmlformats.org/officeDocument/2006/relationships/image" Target="../media/image248.png"/><Relationship Id="rId158" Type="http://schemas.openxmlformats.org/officeDocument/2006/relationships/customXml" Target="../ink/ink2237.xml"/><Relationship Id="rId20" Type="http://schemas.openxmlformats.org/officeDocument/2006/relationships/customXml" Target="../ink/ink2168.xml"/><Relationship Id="rId41" Type="http://schemas.openxmlformats.org/officeDocument/2006/relationships/image" Target="../media/image27.png"/><Relationship Id="rId62" Type="http://schemas.openxmlformats.org/officeDocument/2006/relationships/customXml" Target="../ink/ink2189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2253.xml"/><Relationship Id="rId204" Type="http://schemas.openxmlformats.org/officeDocument/2006/relationships/customXml" Target="../ink/ink2260.xml"/><Relationship Id="rId225" Type="http://schemas.openxmlformats.org/officeDocument/2006/relationships/image" Target="../media/image211.png"/><Relationship Id="rId246" Type="http://schemas.openxmlformats.org/officeDocument/2006/relationships/customXml" Target="../ink/ink2281.xml"/><Relationship Id="rId267" Type="http://schemas.openxmlformats.org/officeDocument/2006/relationships/image" Target="../media/image232.png"/><Relationship Id="rId288" Type="http://schemas.openxmlformats.org/officeDocument/2006/relationships/customXml" Target="../ink/ink2302.xml"/><Relationship Id="rId106" Type="http://schemas.openxmlformats.org/officeDocument/2006/relationships/customXml" Target="../ink/ink2211.xml"/><Relationship Id="rId127" Type="http://schemas.openxmlformats.org/officeDocument/2006/relationships/image" Target="../media/image175.png"/><Relationship Id="rId10" Type="http://schemas.openxmlformats.org/officeDocument/2006/relationships/customXml" Target="../ink/ink2163.xml"/><Relationship Id="rId31" Type="http://schemas.openxmlformats.org/officeDocument/2006/relationships/image" Target="../media/image22.png"/><Relationship Id="rId52" Type="http://schemas.openxmlformats.org/officeDocument/2006/relationships/customXml" Target="../ink/ink2184.xml"/><Relationship Id="rId73" Type="http://schemas.openxmlformats.org/officeDocument/2006/relationships/image" Target="../media/image142.png"/><Relationship Id="rId94" Type="http://schemas.openxmlformats.org/officeDocument/2006/relationships/customXml" Target="../ink/ink2205.xml"/><Relationship Id="rId148" Type="http://schemas.openxmlformats.org/officeDocument/2006/relationships/customXml" Target="../ink/ink2232.xml"/><Relationship Id="rId169" Type="http://schemas.openxmlformats.org/officeDocument/2006/relationships/image" Target="../media/image183.png"/><Relationship Id="rId4" Type="http://schemas.openxmlformats.org/officeDocument/2006/relationships/customXml" Target="../ink/ink2160.xml"/><Relationship Id="rId180" Type="http://schemas.openxmlformats.org/officeDocument/2006/relationships/customXml" Target="../ink/ink2248.xml"/><Relationship Id="rId215" Type="http://schemas.openxmlformats.org/officeDocument/2006/relationships/image" Target="../media/image206.png"/><Relationship Id="rId236" Type="http://schemas.openxmlformats.org/officeDocument/2006/relationships/customXml" Target="../ink/ink2276.xml"/><Relationship Id="rId257" Type="http://schemas.openxmlformats.org/officeDocument/2006/relationships/image" Target="../media/image227.png"/><Relationship Id="rId278" Type="http://schemas.openxmlformats.org/officeDocument/2006/relationships/customXml" Target="../ink/ink2297.xml"/><Relationship Id="rId42" Type="http://schemas.openxmlformats.org/officeDocument/2006/relationships/customXml" Target="../ink/ink2179.xml"/><Relationship Id="rId84" Type="http://schemas.openxmlformats.org/officeDocument/2006/relationships/customXml" Target="../ink/ink2200.xml"/><Relationship Id="rId138" Type="http://schemas.openxmlformats.org/officeDocument/2006/relationships/customXml" Target="../ink/ink2227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4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2238.xml"/><Relationship Id="rId216" Type="http://schemas.openxmlformats.org/officeDocument/2006/relationships/customXml" Target="../ink/ink2266.xml"/><Relationship Id="rId258" Type="http://schemas.openxmlformats.org/officeDocument/2006/relationships/customXml" Target="../ink/ink2287.xml"/><Relationship Id="rId22" Type="http://schemas.openxmlformats.org/officeDocument/2006/relationships/customXml" Target="../ink/ink2169.xml"/><Relationship Id="rId64" Type="http://schemas.openxmlformats.org/officeDocument/2006/relationships/customXml" Target="../ink/ink2190.xml"/><Relationship Id="rId118" Type="http://schemas.openxmlformats.org/officeDocument/2006/relationships/customXml" Target="../ink/ink2217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229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45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469.xml"/><Relationship Id="rId170" Type="http://schemas.openxmlformats.org/officeDocument/2006/relationships/customXml" Target="../ink/ink239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322.xml"/><Relationship Id="rId74" Type="http://schemas.openxmlformats.org/officeDocument/2006/relationships/customXml" Target="../ink/ink2343.xml"/><Relationship Id="rId128" Type="http://schemas.openxmlformats.org/officeDocument/2006/relationships/customXml" Target="../ink/ink2370.xml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2425.xml"/><Relationship Id="rId279" Type="http://schemas.openxmlformats.org/officeDocument/2006/relationships/customXml" Target="../ink/ink244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85" Type="http://schemas.openxmlformats.org/officeDocument/2006/relationships/image" Target="../media/image311.png"/><Relationship Id="rId150" Type="http://schemas.openxmlformats.org/officeDocument/2006/relationships/customXml" Target="../ink/ink238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312.xml"/><Relationship Id="rId108" Type="http://schemas.openxmlformats.org/officeDocument/2006/relationships/customXml" Target="../ink/ink2360.xml"/><Relationship Id="rId315" Type="http://schemas.openxmlformats.org/officeDocument/2006/relationships/customXml" Target="../ink/ink2464.xml"/><Relationship Id="rId54" Type="http://schemas.openxmlformats.org/officeDocument/2006/relationships/customXml" Target="../ink/ink2333.xml"/><Relationship Id="rId96" Type="http://schemas.openxmlformats.org/officeDocument/2006/relationships/customXml" Target="../ink/ink2354.xml"/><Relationship Id="rId161" Type="http://schemas.openxmlformats.org/officeDocument/2006/relationships/image" Target="../media/image335.png"/><Relationship Id="rId217" Type="http://schemas.openxmlformats.org/officeDocument/2006/relationships/customXml" Target="../ink/ink2415.xml"/><Relationship Id="rId259" Type="http://schemas.openxmlformats.org/officeDocument/2006/relationships/customXml" Target="../ink/ink243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470.xml"/><Relationship Id="rId65" Type="http://schemas.openxmlformats.org/officeDocument/2006/relationships/image" Target="../media/image301.png"/><Relationship Id="rId130" Type="http://schemas.openxmlformats.org/officeDocument/2006/relationships/customXml" Target="../ink/ink2371.xml"/><Relationship Id="rId172" Type="http://schemas.openxmlformats.org/officeDocument/2006/relationships/customXml" Target="../ink/ink2392.xml"/><Relationship Id="rId228" Type="http://schemas.openxmlformats.org/officeDocument/2006/relationships/image" Target="../media/image367.png"/><Relationship Id="rId281" Type="http://schemas.openxmlformats.org/officeDocument/2006/relationships/customXml" Target="../ink/ink2447.xml"/><Relationship Id="rId34" Type="http://schemas.openxmlformats.org/officeDocument/2006/relationships/customXml" Target="../ink/ink2323.xml"/><Relationship Id="rId76" Type="http://schemas.openxmlformats.org/officeDocument/2006/relationships/customXml" Target="../ink/ink2344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2426.xml"/><Relationship Id="rId250" Type="http://schemas.openxmlformats.org/officeDocument/2006/relationships/image" Target="../media/image378.png"/><Relationship Id="rId271" Type="http://schemas.openxmlformats.org/officeDocument/2006/relationships/customXml" Target="../ink/ink2442.xml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24" Type="http://schemas.openxmlformats.org/officeDocument/2006/relationships/customXml" Target="../ink/ink2318.xml"/><Relationship Id="rId45" Type="http://schemas.openxmlformats.org/officeDocument/2006/relationships/image" Target="../media/image29.png"/><Relationship Id="rId66" Type="http://schemas.openxmlformats.org/officeDocument/2006/relationships/customXml" Target="../ink/ink2339.xml"/><Relationship Id="rId87" Type="http://schemas.openxmlformats.org/officeDocument/2006/relationships/image" Target="../media/image312.png"/><Relationship Id="rId110" Type="http://schemas.openxmlformats.org/officeDocument/2006/relationships/customXml" Target="../ink/ink236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52" Type="http://schemas.openxmlformats.org/officeDocument/2006/relationships/customXml" Target="../ink/ink2382.xml"/><Relationship Id="rId173" Type="http://schemas.openxmlformats.org/officeDocument/2006/relationships/image" Target="../media/image59.png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29" Type="http://schemas.openxmlformats.org/officeDocument/2006/relationships/customXml" Target="../ink/ink2421.xml"/><Relationship Id="rId240" Type="http://schemas.openxmlformats.org/officeDocument/2006/relationships/image" Target="../media/image373.png"/><Relationship Id="rId261" Type="http://schemas.openxmlformats.org/officeDocument/2006/relationships/customXml" Target="../ink/ink2437.xml"/><Relationship Id="rId14" Type="http://schemas.openxmlformats.org/officeDocument/2006/relationships/customXml" Target="../ink/ink2313.xml"/><Relationship Id="rId35" Type="http://schemas.openxmlformats.org/officeDocument/2006/relationships/image" Target="../media/image24.png"/><Relationship Id="rId56" Type="http://schemas.openxmlformats.org/officeDocument/2006/relationships/customXml" Target="../ink/ink2334.xml"/><Relationship Id="rId77" Type="http://schemas.openxmlformats.org/officeDocument/2006/relationships/image" Target="../media/image307.png"/><Relationship Id="rId100" Type="http://schemas.openxmlformats.org/officeDocument/2006/relationships/customXml" Target="../ink/ink2356.xml"/><Relationship Id="rId282" Type="http://schemas.openxmlformats.org/officeDocument/2006/relationships/image" Target="../media/image394.png"/><Relationship Id="rId317" Type="http://schemas.openxmlformats.org/officeDocument/2006/relationships/image" Target="../media/image411.png"/><Relationship Id="rId8" Type="http://schemas.openxmlformats.org/officeDocument/2006/relationships/customXml" Target="../ink/ink2310.xml"/><Relationship Id="rId98" Type="http://schemas.openxmlformats.org/officeDocument/2006/relationships/customXml" Target="../ink/ink2355.xml"/><Relationship Id="rId121" Type="http://schemas.openxmlformats.org/officeDocument/2006/relationships/image" Target="../media/image173.png"/><Relationship Id="rId142" Type="http://schemas.openxmlformats.org/officeDocument/2006/relationships/customXml" Target="../ink/ink2377.xml"/><Relationship Id="rId163" Type="http://schemas.openxmlformats.org/officeDocument/2006/relationships/image" Target="../media/image336.png"/><Relationship Id="rId184" Type="http://schemas.openxmlformats.org/officeDocument/2006/relationships/customXml" Target="../ink/ink2398.xml"/><Relationship Id="rId219" Type="http://schemas.openxmlformats.org/officeDocument/2006/relationships/customXml" Target="../ink/ink2416.xml"/><Relationship Id="rId230" Type="http://schemas.openxmlformats.org/officeDocument/2006/relationships/image" Target="../media/image368.png"/><Relationship Id="rId251" Type="http://schemas.openxmlformats.org/officeDocument/2006/relationships/customXml" Target="../ink/ink2432.xml"/><Relationship Id="rId25" Type="http://schemas.openxmlformats.org/officeDocument/2006/relationships/image" Target="../media/image19.png"/><Relationship Id="rId46" Type="http://schemas.openxmlformats.org/officeDocument/2006/relationships/customXml" Target="../ink/ink2329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453.xml"/><Relationship Id="rId307" Type="http://schemas.openxmlformats.org/officeDocument/2006/relationships/customXml" Target="../ink/ink2460.xml"/><Relationship Id="rId328" Type="http://schemas.openxmlformats.org/officeDocument/2006/relationships/customXml" Target="../ink/ink2471.xml"/><Relationship Id="rId88" Type="http://schemas.openxmlformats.org/officeDocument/2006/relationships/customXml" Target="../ink/ink2350.xml"/><Relationship Id="rId111" Type="http://schemas.openxmlformats.org/officeDocument/2006/relationships/image" Target="../media/image168.png"/><Relationship Id="rId132" Type="http://schemas.openxmlformats.org/officeDocument/2006/relationships/customXml" Target="../ink/ink2372.xml"/><Relationship Id="rId153" Type="http://schemas.openxmlformats.org/officeDocument/2006/relationships/image" Target="../media/image331.png"/><Relationship Id="rId174" Type="http://schemas.openxmlformats.org/officeDocument/2006/relationships/customXml" Target="../ink/ink2393.xml"/><Relationship Id="rId195" Type="http://schemas.openxmlformats.org/officeDocument/2006/relationships/customXml" Target="../ink/ink2404.xml"/><Relationship Id="rId209" Type="http://schemas.openxmlformats.org/officeDocument/2006/relationships/customXml" Target="../ink/ink2411.xml"/><Relationship Id="rId220" Type="http://schemas.openxmlformats.org/officeDocument/2006/relationships/image" Target="../media/image363.png"/><Relationship Id="rId241" Type="http://schemas.openxmlformats.org/officeDocument/2006/relationships/customXml" Target="../ink/ink2427.xml"/><Relationship Id="rId15" Type="http://schemas.openxmlformats.org/officeDocument/2006/relationships/image" Target="../media/image14.png"/><Relationship Id="rId36" Type="http://schemas.openxmlformats.org/officeDocument/2006/relationships/customXml" Target="../ink/ink2324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448.xml"/><Relationship Id="rId318" Type="http://schemas.openxmlformats.org/officeDocument/2006/relationships/customXml" Target="../ink/ink2466.xml"/><Relationship Id="rId78" Type="http://schemas.openxmlformats.org/officeDocument/2006/relationships/customXml" Target="../ink/ink2345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367.xml"/><Relationship Id="rId143" Type="http://schemas.openxmlformats.org/officeDocument/2006/relationships/image" Target="../media/image326.png"/><Relationship Id="rId164" Type="http://schemas.openxmlformats.org/officeDocument/2006/relationships/customXml" Target="../ink/ink2388.xml"/><Relationship Id="rId185" Type="http://schemas.openxmlformats.org/officeDocument/2006/relationships/customXml" Target="../ink/ink2399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2319.xml"/><Relationship Id="rId231" Type="http://schemas.openxmlformats.org/officeDocument/2006/relationships/customXml" Target="../ink/ink2422.xml"/><Relationship Id="rId252" Type="http://schemas.openxmlformats.org/officeDocument/2006/relationships/image" Target="../media/image379.png"/><Relationship Id="rId273" Type="http://schemas.openxmlformats.org/officeDocument/2006/relationships/customXml" Target="../ink/ink244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340.xml"/><Relationship Id="rId89" Type="http://schemas.openxmlformats.org/officeDocument/2006/relationships/image" Target="../media/image313.png"/><Relationship Id="rId112" Type="http://schemas.openxmlformats.org/officeDocument/2006/relationships/customXml" Target="../ink/ink2362.xml"/><Relationship Id="rId133" Type="http://schemas.openxmlformats.org/officeDocument/2006/relationships/image" Target="../media/image321.png"/><Relationship Id="rId154" Type="http://schemas.openxmlformats.org/officeDocument/2006/relationships/customXml" Target="../ink/ink2383.xml"/><Relationship Id="rId175" Type="http://schemas.openxmlformats.org/officeDocument/2006/relationships/image" Target="../media/image34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314.xml"/><Relationship Id="rId221" Type="http://schemas.openxmlformats.org/officeDocument/2006/relationships/customXml" Target="../ink/ink2417.xml"/><Relationship Id="rId242" Type="http://schemas.openxmlformats.org/officeDocument/2006/relationships/image" Target="../media/image374.png"/><Relationship Id="rId263" Type="http://schemas.openxmlformats.org/officeDocument/2006/relationships/customXml" Target="../ink/ink243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335.xml"/><Relationship Id="rId79" Type="http://schemas.openxmlformats.org/officeDocument/2006/relationships/image" Target="../media/image308.png"/><Relationship Id="rId102" Type="http://schemas.openxmlformats.org/officeDocument/2006/relationships/customXml" Target="../ink/ink2357.xml"/><Relationship Id="rId123" Type="http://schemas.openxmlformats.org/officeDocument/2006/relationships/image" Target="../media/image174.png"/><Relationship Id="rId144" Type="http://schemas.openxmlformats.org/officeDocument/2006/relationships/customXml" Target="../ink/ink2378.xml"/><Relationship Id="rId90" Type="http://schemas.openxmlformats.org/officeDocument/2006/relationships/customXml" Target="../ink/ink235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412.xml"/><Relationship Id="rId232" Type="http://schemas.openxmlformats.org/officeDocument/2006/relationships/image" Target="../media/image369.png"/><Relationship Id="rId253" Type="http://schemas.openxmlformats.org/officeDocument/2006/relationships/customXml" Target="../ink/ink2433.xml"/><Relationship Id="rId274" Type="http://schemas.openxmlformats.org/officeDocument/2006/relationships/image" Target="../media/image390.png"/><Relationship Id="rId295" Type="http://schemas.openxmlformats.org/officeDocument/2006/relationships/customXml" Target="../ink/ink2454.xml"/><Relationship Id="rId309" Type="http://schemas.openxmlformats.org/officeDocument/2006/relationships/customXml" Target="../ink/ink2461.xml"/><Relationship Id="rId27" Type="http://schemas.openxmlformats.org/officeDocument/2006/relationships/image" Target="../media/image20.png"/><Relationship Id="rId48" Type="http://schemas.openxmlformats.org/officeDocument/2006/relationships/customXml" Target="../ink/ink233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373.xml"/><Relationship Id="rId320" Type="http://schemas.openxmlformats.org/officeDocument/2006/relationships/customXml" Target="../ink/ink2467.xml"/><Relationship Id="rId80" Type="http://schemas.openxmlformats.org/officeDocument/2006/relationships/customXml" Target="../ink/ink2346.xml"/><Relationship Id="rId155" Type="http://schemas.openxmlformats.org/officeDocument/2006/relationships/image" Target="../media/image332.png"/><Relationship Id="rId176" Type="http://schemas.openxmlformats.org/officeDocument/2006/relationships/customXml" Target="../ink/ink2394.xml"/><Relationship Id="rId197" Type="http://schemas.openxmlformats.org/officeDocument/2006/relationships/customXml" Target="../ink/ink2405.xml"/><Relationship Id="rId201" Type="http://schemas.openxmlformats.org/officeDocument/2006/relationships/customXml" Target="../ink/ink2407.xml"/><Relationship Id="rId222" Type="http://schemas.openxmlformats.org/officeDocument/2006/relationships/image" Target="../media/image364.png"/><Relationship Id="rId243" Type="http://schemas.openxmlformats.org/officeDocument/2006/relationships/customXml" Target="../ink/ink2428.xml"/><Relationship Id="rId264" Type="http://schemas.openxmlformats.org/officeDocument/2006/relationships/image" Target="../media/image385.png"/><Relationship Id="rId285" Type="http://schemas.openxmlformats.org/officeDocument/2006/relationships/customXml" Target="../ink/ink2449.xml"/><Relationship Id="rId17" Type="http://schemas.openxmlformats.org/officeDocument/2006/relationships/image" Target="../media/image15.png"/><Relationship Id="rId38" Type="http://schemas.openxmlformats.org/officeDocument/2006/relationships/customXml" Target="../ink/ink232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368.xml"/><Relationship Id="rId310" Type="http://schemas.openxmlformats.org/officeDocument/2006/relationships/image" Target="../media/image408.png"/><Relationship Id="rId70" Type="http://schemas.openxmlformats.org/officeDocument/2006/relationships/customXml" Target="../ink/ink234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389.xml"/><Relationship Id="rId187" Type="http://schemas.openxmlformats.org/officeDocument/2006/relationships/customXml" Target="../ink/ink240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2423.xml"/><Relationship Id="rId254" Type="http://schemas.openxmlformats.org/officeDocument/2006/relationships/image" Target="../media/image380.png"/><Relationship Id="rId28" Type="http://schemas.openxmlformats.org/officeDocument/2006/relationships/customXml" Target="../ink/ink2320.xml"/><Relationship Id="rId49" Type="http://schemas.openxmlformats.org/officeDocument/2006/relationships/image" Target="../media/image31.png"/><Relationship Id="rId114" Type="http://schemas.openxmlformats.org/officeDocument/2006/relationships/customXml" Target="../ink/ink2363.xml"/><Relationship Id="rId275" Type="http://schemas.openxmlformats.org/officeDocument/2006/relationships/customXml" Target="../ink/ink244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33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38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202" Type="http://schemas.openxmlformats.org/officeDocument/2006/relationships/image" Target="../media/image354.png"/><Relationship Id="rId223" Type="http://schemas.openxmlformats.org/officeDocument/2006/relationships/customXml" Target="../ink/ink2418.xml"/><Relationship Id="rId244" Type="http://schemas.openxmlformats.org/officeDocument/2006/relationships/image" Target="../media/image375.png"/><Relationship Id="rId18" Type="http://schemas.openxmlformats.org/officeDocument/2006/relationships/customXml" Target="../ink/ink2315.xml"/><Relationship Id="rId39" Type="http://schemas.openxmlformats.org/officeDocument/2006/relationships/image" Target="../media/image26.png"/><Relationship Id="rId265" Type="http://schemas.openxmlformats.org/officeDocument/2006/relationships/customXml" Target="../ink/ink2439.xml"/><Relationship Id="rId286" Type="http://schemas.openxmlformats.org/officeDocument/2006/relationships/image" Target="../media/image396.png"/><Relationship Id="rId50" Type="http://schemas.openxmlformats.org/officeDocument/2006/relationships/customXml" Target="../ink/ink2331.xml"/><Relationship Id="rId104" Type="http://schemas.openxmlformats.org/officeDocument/2006/relationships/customXml" Target="../ink/ink2358.xml"/><Relationship Id="rId125" Type="http://schemas.openxmlformats.org/officeDocument/2006/relationships/image" Target="../media/image175.png"/><Relationship Id="rId146" Type="http://schemas.openxmlformats.org/officeDocument/2006/relationships/customXml" Target="../ink/ink237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462.xml"/><Relationship Id="rId71" Type="http://schemas.openxmlformats.org/officeDocument/2006/relationships/image" Target="../media/image304.png"/><Relationship Id="rId92" Type="http://schemas.openxmlformats.org/officeDocument/2006/relationships/customXml" Target="../ink/ink2352.xml"/><Relationship Id="rId213" Type="http://schemas.openxmlformats.org/officeDocument/2006/relationships/customXml" Target="../ink/ink2413.xml"/><Relationship Id="rId234" Type="http://schemas.openxmlformats.org/officeDocument/2006/relationships/image" Target="../media/image370.png"/><Relationship Id="rId2" Type="http://schemas.openxmlformats.org/officeDocument/2006/relationships/customXml" Target="../ink/ink2307.xml"/><Relationship Id="rId29" Type="http://schemas.openxmlformats.org/officeDocument/2006/relationships/image" Target="../media/image21.png"/><Relationship Id="rId255" Type="http://schemas.openxmlformats.org/officeDocument/2006/relationships/customXml" Target="../ink/ink2434.xml"/><Relationship Id="rId276" Type="http://schemas.openxmlformats.org/officeDocument/2006/relationships/image" Target="../media/image391.png"/><Relationship Id="rId297" Type="http://schemas.openxmlformats.org/officeDocument/2006/relationships/customXml" Target="../ink/ink2455.xml"/><Relationship Id="rId40" Type="http://schemas.openxmlformats.org/officeDocument/2006/relationships/customXml" Target="../ink/ink2326.xml"/><Relationship Id="rId115" Type="http://schemas.openxmlformats.org/officeDocument/2006/relationships/image" Target="../media/image170.png"/><Relationship Id="rId136" Type="http://schemas.openxmlformats.org/officeDocument/2006/relationships/customXml" Target="../ink/ink2374.xml"/><Relationship Id="rId157" Type="http://schemas.openxmlformats.org/officeDocument/2006/relationships/image" Target="../media/image333.png"/><Relationship Id="rId178" Type="http://schemas.openxmlformats.org/officeDocument/2006/relationships/customXml" Target="../ink/ink2395.xml"/><Relationship Id="rId301" Type="http://schemas.openxmlformats.org/officeDocument/2006/relationships/customXml" Target="../ink/ink2457.xml"/><Relationship Id="rId322" Type="http://schemas.openxmlformats.org/officeDocument/2006/relationships/customXml" Target="../ink/ink2468.xml"/><Relationship Id="rId61" Type="http://schemas.openxmlformats.org/officeDocument/2006/relationships/image" Target="../media/image299.png"/><Relationship Id="rId82" Type="http://schemas.openxmlformats.org/officeDocument/2006/relationships/customXml" Target="../ink/ink2347.xml"/><Relationship Id="rId199" Type="http://schemas.openxmlformats.org/officeDocument/2006/relationships/customXml" Target="../ink/ink2406.xml"/><Relationship Id="rId203" Type="http://schemas.openxmlformats.org/officeDocument/2006/relationships/customXml" Target="../ink/ink240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429.xml"/><Relationship Id="rId266" Type="http://schemas.openxmlformats.org/officeDocument/2006/relationships/image" Target="../media/image386.png"/><Relationship Id="rId287" Type="http://schemas.openxmlformats.org/officeDocument/2006/relationships/customXml" Target="../ink/ink2450.xml"/><Relationship Id="rId30" Type="http://schemas.openxmlformats.org/officeDocument/2006/relationships/customXml" Target="../ink/ink2321.xml"/><Relationship Id="rId105" Type="http://schemas.openxmlformats.org/officeDocument/2006/relationships/image" Target="../media/image165.png"/><Relationship Id="rId126" Type="http://schemas.openxmlformats.org/officeDocument/2006/relationships/customXml" Target="../ink/ink2369.xml"/><Relationship Id="rId147" Type="http://schemas.openxmlformats.org/officeDocument/2006/relationships/image" Target="../media/image328.png"/><Relationship Id="rId168" Type="http://schemas.openxmlformats.org/officeDocument/2006/relationships/customXml" Target="../ink/ink2390.xml"/><Relationship Id="rId312" Type="http://schemas.openxmlformats.org/officeDocument/2006/relationships/image" Target="../media/image409.png"/><Relationship Id="rId51" Type="http://schemas.openxmlformats.org/officeDocument/2006/relationships/image" Target="../media/image32.png"/><Relationship Id="rId72" Type="http://schemas.openxmlformats.org/officeDocument/2006/relationships/customXml" Target="../ink/ink2342.xml"/><Relationship Id="rId93" Type="http://schemas.openxmlformats.org/officeDocument/2006/relationships/image" Target="../media/image315.png"/><Relationship Id="rId189" Type="http://schemas.openxmlformats.org/officeDocument/2006/relationships/customXml" Target="../ink/ink2401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2424.xml"/><Relationship Id="rId256" Type="http://schemas.openxmlformats.org/officeDocument/2006/relationships/image" Target="../media/image381.png"/><Relationship Id="rId277" Type="http://schemas.openxmlformats.org/officeDocument/2006/relationships/customXml" Target="../ink/ink2445.xml"/><Relationship Id="rId298" Type="http://schemas.openxmlformats.org/officeDocument/2006/relationships/image" Target="../media/image402.png"/><Relationship Id="rId116" Type="http://schemas.openxmlformats.org/officeDocument/2006/relationships/customXml" Target="../ink/ink2364.xml"/><Relationship Id="rId137" Type="http://schemas.openxmlformats.org/officeDocument/2006/relationships/image" Target="../media/image323.png"/><Relationship Id="rId158" Type="http://schemas.openxmlformats.org/officeDocument/2006/relationships/customXml" Target="../ink/ink238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20" Type="http://schemas.openxmlformats.org/officeDocument/2006/relationships/customXml" Target="../ink/ink2316.xml"/><Relationship Id="rId41" Type="http://schemas.openxmlformats.org/officeDocument/2006/relationships/image" Target="../media/image27.png"/><Relationship Id="rId62" Type="http://schemas.openxmlformats.org/officeDocument/2006/relationships/customXml" Target="../ink/ink233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419.xml"/><Relationship Id="rId246" Type="http://schemas.openxmlformats.org/officeDocument/2006/relationships/image" Target="../media/image376.png"/><Relationship Id="rId267" Type="http://schemas.openxmlformats.org/officeDocument/2006/relationships/customXml" Target="../ink/ink2440.xml"/><Relationship Id="rId288" Type="http://schemas.openxmlformats.org/officeDocument/2006/relationships/image" Target="../media/image397.png"/><Relationship Id="rId106" Type="http://schemas.openxmlformats.org/officeDocument/2006/relationships/customXml" Target="../ink/ink2359.xml"/><Relationship Id="rId127" Type="http://schemas.openxmlformats.org/officeDocument/2006/relationships/image" Target="../media/image176.png"/><Relationship Id="rId313" Type="http://schemas.openxmlformats.org/officeDocument/2006/relationships/customXml" Target="../ink/ink2463.xml"/><Relationship Id="rId10" Type="http://schemas.openxmlformats.org/officeDocument/2006/relationships/customXml" Target="../ink/ink2311.xml"/><Relationship Id="rId31" Type="http://schemas.openxmlformats.org/officeDocument/2006/relationships/image" Target="../media/image22.png"/><Relationship Id="rId52" Type="http://schemas.openxmlformats.org/officeDocument/2006/relationships/customXml" Target="../ink/ink2332.xml"/><Relationship Id="rId73" Type="http://schemas.openxmlformats.org/officeDocument/2006/relationships/image" Target="../media/image305.png"/><Relationship Id="rId94" Type="http://schemas.openxmlformats.org/officeDocument/2006/relationships/customXml" Target="../ink/ink2353.xml"/><Relationship Id="rId148" Type="http://schemas.openxmlformats.org/officeDocument/2006/relationships/customXml" Target="../ink/ink2380.xml"/><Relationship Id="rId169" Type="http://schemas.openxmlformats.org/officeDocument/2006/relationships/image" Target="../media/image339.png"/><Relationship Id="rId4" Type="http://schemas.openxmlformats.org/officeDocument/2006/relationships/customXml" Target="../ink/ink2308.xml"/><Relationship Id="rId180" Type="http://schemas.openxmlformats.org/officeDocument/2006/relationships/customXml" Target="../ink/ink2396.xml"/><Relationship Id="rId215" Type="http://schemas.openxmlformats.org/officeDocument/2006/relationships/customXml" Target="../ink/ink2414.xml"/><Relationship Id="rId236" Type="http://schemas.openxmlformats.org/officeDocument/2006/relationships/image" Target="../media/image371.png"/><Relationship Id="rId257" Type="http://schemas.openxmlformats.org/officeDocument/2006/relationships/customXml" Target="../ink/ink2435.xml"/><Relationship Id="rId278" Type="http://schemas.openxmlformats.org/officeDocument/2006/relationships/image" Target="../media/image392.png"/><Relationship Id="rId303" Type="http://schemas.openxmlformats.org/officeDocument/2006/relationships/customXml" Target="../ink/ink2458.xml"/><Relationship Id="rId42" Type="http://schemas.openxmlformats.org/officeDocument/2006/relationships/customXml" Target="../ink/ink2327.xml"/><Relationship Id="rId84" Type="http://schemas.openxmlformats.org/officeDocument/2006/relationships/customXml" Target="../ink/ink2348.xml"/><Relationship Id="rId138" Type="http://schemas.openxmlformats.org/officeDocument/2006/relationships/customXml" Target="../ink/ink2375.xml"/><Relationship Id="rId191" Type="http://schemas.openxmlformats.org/officeDocument/2006/relationships/customXml" Target="../ink/ink2402.xml"/><Relationship Id="rId205" Type="http://schemas.openxmlformats.org/officeDocument/2006/relationships/customXml" Target="../ink/ink2409.xml"/><Relationship Id="rId247" Type="http://schemas.openxmlformats.org/officeDocument/2006/relationships/customXml" Target="../ink/ink2430.xml"/><Relationship Id="rId107" Type="http://schemas.openxmlformats.org/officeDocument/2006/relationships/image" Target="../media/image166.png"/><Relationship Id="rId289" Type="http://schemas.openxmlformats.org/officeDocument/2006/relationships/customXml" Target="../ink/ink245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38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317.xml"/><Relationship Id="rId64" Type="http://schemas.openxmlformats.org/officeDocument/2006/relationships/customXml" Target="../ink/ink2338.xml"/><Relationship Id="rId118" Type="http://schemas.openxmlformats.org/officeDocument/2006/relationships/customXml" Target="../ink/ink2365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420.xml"/><Relationship Id="rId269" Type="http://schemas.openxmlformats.org/officeDocument/2006/relationships/customXml" Target="../ink/ink244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75" Type="http://schemas.openxmlformats.org/officeDocument/2006/relationships/image" Target="../media/image306.png"/><Relationship Id="rId140" Type="http://schemas.openxmlformats.org/officeDocument/2006/relationships/customXml" Target="../ink/ink2376.xml"/><Relationship Id="rId182" Type="http://schemas.openxmlformats.org/officeDocument/2006/relationships/customXml" Target="../ink/ink2397.xml"/><Relationship Id="rId6" Type="http://schemas.openxmlformats.org/officeDocument/2006/relationships/customXml" Target="../ink/ink2309.xml"/><Relationship Id="rId238" Type="http://schemas.openxmlformats.org/officeDocument/2006/relationships/image" Target="../media/image372.png"/><Relationship Id="rId291" Type="http://schemas.openxmlformats.org/officeDocument/2006/relationships/customXml" Target="../ink/ink2452.xml"/><Relationship Id="rId305" Type="http://schemas.openxmlformats.org/officeDocument/2006/relationships/customXml" Target="../ink/ink2459.xml"/><Relationship Id="rId44" Type="http://schemas.openxmlformats.org/officeDocument/2006/relationships/customXml" Target="../ink/ink2328.xml"/><Relationship Id="rId86" Type="http://schemas.openxmlformats.org/officeDocument/2006/relationships/customXml" Target="../ink/ink2349.xml"/><Relationship Id="rId151" Type="http://schemas.openxmlformats.org/officeDocument/2006/relationships/image" Target="../media/image330.png"/><Relationship Id="rId193" Type="http://schemas.openxmlformats.org/officeDocument/2006/relationships/customXml" Target="../ink/ink2403.xml"/><Relationship Id="rId207" Type="http://schemas.openxmlformats.org/officeDocument/2006/relationships/customXml" Target="../ink/ink2410.xml"/><Relationship Id="rId249" Type="http://schemas.openxmlformats.org/officeDocument/2006/relationships/customXml" Target="../ink/ink243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46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366.xml"/><Relationship Id="rId162" Type="http://schemas.openxmlformats.org/officeDocument/2006/relationships/customXml" Target="../ink/ink2387.xml"/><Relationship Id="rId218" Type="http://schemas.openxmlformats.org/officeDocument/2006/relationships/image" Target="../media/image362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621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634.xml"/><Relationship Id="rId170" Type="http://schemas.openxmlformats.org/officeDocument/2006/relationships/customXml" Target="../ink/ink2556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487.xml"/><Relationship Id="rId74" Type="http://schemas.openxmlformats.org/officeDocument/2006/relationships/customXml" Target="../ink/ink2508.xml"/><Relationship Id="rId128" Type="http://schemas.openxmlformats.org/officeDocument/2006/relationships/customXml" Target="../ink/ink2535.xml"/><Relationship Id="rId335" Type="http://schemas.openxmlformats.org/officeDocument/2006/relationships/image" Target="../media/image420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2590.xml"/><Relationship Id="rId279" Type="http://schemas.openxmlformats.org/officeDocument/2006/relationships/customXml" Target="../ink/ink2611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645.xml"/><Relationship Id="rId85" Type="http://schemas.openxmlformats.org/officeDocument/2006/relationships/image" Target="../media/image311.png"/><Relationship Id="rId150" Type="http://schemas.openxmlformats.org/officeDocument/2006/relationships/customXml" Target="../ink/ink2546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477.xml"/><Relationship Id="rId108" Type="http://schemas.openxmlformats.org/officeDocument/2006/relationships/customXml" Target="../ink/ink2525.xml"/><Relationship Id="rId315" Type="http://schemas.openxmlformats.org/officeDocument/2006/relationships/customXml" Target="../ink/ink2629.xml"/><Relationship Id="rId54" Type="http://schemas.openxmlformats.org/officeDocument/2006/relationships/customXml" Target="../ink/ink2498.xml"/><Relationship Id="rId96" Type="http://schemas.openxmlformats.org/officeDocument/2006/relationships/customXml" Target="../ink/ink2519.xml"/><Relationship Id="rId161" Type="http://schemas.openxmlformats.org/officeDocument/2006/relationships/image" Target="../media/image335.png"/><Relationship Id="rId217" Type="http://schemas.openxmlformats.org/officeDocument/2006/relationships/customXml" Target="../ink/ink2580.xml"/><Relationship Id="rId259" Type="http://schemas.openxmlformats.org/officeDocument/2006/relationships/customXml" Target="../ink/ink2601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635.xml"/><Relationship Id="rId65" Type="http://schemas.openxmlformats.org/officeDocument/2006/relationships/image" Target="../media/image301.png"/><Relationship Id="rId130" Type="http://schemas.openxmlformats.org/officeDocument/2006/relationships/customXml" Target="../ink/ink2536.xml"/><Relationship Id="rId172" Type="http://schemas.openxmlformats.org/officeDocument/2006/relationships/customXml" Target="../ink/ink2557.xml"/><Relationship Id="rId228" Type="http://schemas.openxmlformats.org/officeDocument/2006/relationships/image" Target="../media/image367.png"/><Relationship Id="rId281" Type="http://schemas.openxmlformats.org/officeDocument/2006/relationships/customXml" Target="../ink/ink2612.xml"/><Relationship Id="rId337" Type="http://schemas.openxmlformats.org/officeDocument/2006/relationships/image" Target="../media/image421.png"/><Relationship Id="rId34" Type="http://schemas.openxmlformats.org/officeDocument/2006/relationships/customXml" Target="../ink/ink2488.xml"/><Relationship Id="rId76" Type="http://schemas.openxmlformats.org/officeDocument/2006/relationships/customXml" Target="../ink/ink2509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2591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526.xml"/><Relationship Id="rId348" Type="http://schemas.openxmlformats.org/officeDocument/2006/relationships/customXml" Target="../ink/ink2646.xml"/><Relationship Id="rId152" Type="http://schemas.openxmlformats.org/officeDocument/2006/relationships/customXml" Target="../ink/ink2547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602.xml"/><Relationship Id="rId14" Type="http://schemas.openxmlformats.org/officeDocument/2006/relationships/customXml" Target="../ink/ink2478.xml"/><Relationship Id="rId56" Type="http://schemas.openxmlformats.org/officeDocument/2006/relationships/customXml" Target="../ink/ink2499.xml"/><Relationship Id="rId317" Type="http://schemas.openxmlformats.org/officeDocument/2006/relationships/image" Target="../media/image411.png"/><Relationship Id="rId98" Type="http://schemas.openxmlformats.org/officeDocument/2006/relationships/customXml" Target="../ink/ink2520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581.xml"/><Relationship Id="rId230" Type="http://schemas.openxmlformats.org/officeDocument/2006/relationships/image" Target="../media/image368.png"/><Relationship Id="rId251" Type="http://schemas.openxmlformats.org/officeDocument/2006/relationships/customXml" Target="../ink/ink2597.xml"/><Relationship Id="rId25" Type="http://schemas.openxmlformats.org/officeDocument/2006/relationships/image" Target="../media/image19.png"/><Relationship Id="rId46" Type="http://schemas.openxmlformats.org/officeDocument/2006/relationships/customXml" Target="../ink/ink2494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618.xml"/><Relationship Id="rId307" Type="http://schemas.openxmlformats.org/officeDocument/2006/relationships/customXml" Target="../ink/ink2625.xml"/><Relationship Id="rId328" Type="http://schemas.openxmlformats.org/officeDocument/2006/relationships/customXml" Target="../ink/ink2636.xml"/><Relationship Id="rId349" Type="http://schemas.openxmlformats.org/officeDocument/2006/relationships/image" Target="../media/image427.png"/><Relationship Id="rId88" Type="http://schemas.openxmlformats.org/officeDocument/2006/relationships/customXml" Target="../ink/ink2515.xml"/><Relationship Id="rId111" Type="http://schemas.openxmlformats.org/officeDocument/2006/relationships/image" Target="../media/image168.png"/><Relationship Id="rId132" Type="http://schemas.openxmlformats.org/officeDocument/2006/relationships/customXml" Target="../ink/ink2537.xml"/><Relationship Id="rId153" Type="http://schemas.openxmlformats.org/officeDocument/2006/relationships/image" Target="../media/image331.png"/><Relationship Id="rId174" Type="http://schemas.openxmlformats.org/officeDocument/2006/relationships/customXml" Target="../ink/ink2558.xml"/><Relationship Id="rId195" Type="http://schemas.openxmlformats.org/officeDocument/2006/relationships/customXml" Target="../ink/ink2569.xml"/><Relationship Id="rId209" Type="http://schemas.openxmlformats.org/officeDocument/2006/relationships/customXml" Target="../ink/ink2576.xml"/><Relationship Id="rId220" Type="http://schemas.openxmlformats.org/officeDocument/2006/relationships/image" Target="../media/image363.png"/><Relationship Id="rId241" Type="http://schemas.openxmlformats.org/officeDocument/2006/relationships/customXml" Target="../ink/ink2592.xml"/><Relationship Id="rId15" Type="http://schemas.openxmlformats.org/officeDocument/2006/relationships/image" Target="../media/image14.png"/><Relationship Id="rId36" Type="http://schemas.openxmlformats.org/officeDocument/2006/relationships/customXml" Target="../ink/ink2489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613.xml"/><Relationship Id="rId318" Type="http://schemas.openxmlformats.org/officeDocument/2006/relationships/customXml" Target="../ink/ink2631.xml"/><Relationship Id="rId339" Type="http://schemas.openxmlformats.org/officeDocument/2006/relationships/image" Target="../media/image422.png"/><Relationship Id="rId78" Type="http://schemas.openxmlformats.org/officeDocument/2006/relationships/customXml" Target="../ink/ink2510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532.xml"/><Relationship Id="rId143" Type="http://schemas.openxmlformats.org/officeDocument/2006/relationships/image" Target="../media/image326.png"/><Relationship Id="rId164" Type="http://schemas.openxmlformats.org/officeDocument/2006/relationships/customXml" Target="../ink/ink2553.xml"/><Relationship Id="rId185" Type="http://schemas.openxmlformats.org/officeDocument/2006/relationships/customXml" Target="../ink/ink2564.xml"/><Relationship Id="rId350" Type="http://schemas.openxmlformats.org/officeDocument/2006/relationships/customXml" Target="../ink/ink2647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2484.xml"/><Relationship Id="rId231" Type="http://schemas.openxmlformats.org/officeDocument/2006/relationships/customXml" Target="../ink/ink2587.xml"/><Relationship Id="rId252" Type="http://schemas.openxmlformats.org/officeDocument/2006/relationships/image" Target="../media/image379.png"/><Relationship Id="rId273" Type="http://schemas.openxmlformats.org/officeDocument/2006/relationships/customXml" Target="../ink/ink2608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505.xml"/><Relationship Id="rId89" Type="http://schemas.openxmlformats.org/officeDocument/2006/relationships/image" Target="../media/image313.png"/><Relationship Id="rId112" Type="http://schemas.openxmlformats.org/officeDocument/2006/relationships/customXml" Target="../ink/ink2527.xml"/><Relationship Id="rId133" Type="http://schemas.openxmlformats.org/officeDocument/2006/relationships/image" Target="../media/image321.png"/><Relationship Id="rId154" Type="http://schemas.openxmlformats.org/officeDocument/2006/relationships/customXml" Target="../ink/ink2548.xml"/><Relationship Id="rId175" Type="http://schemas.openxmlformats.org/officeDocument/2006/relationships/image" Target="../media/image341.png"/><Relationship Id="rId340" Type="http://schemas.openxmlformats.org/officeDocument/2006/relationships/customXml" Target="../ink/ink2642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479.xml"/><Relationship Id="rId221" Type="http://schemas.openxmlformats.org/officeDocument/2006/relationships/customXml" Target="../ink/ink2582.xml"/><Relationship Id="rId242" Type="http://schemas.openxmlformats.org/officeDocument/2006/relationships/image" Target="../media/image374.png"/><Relationship Id="rId263" Type="http://schemas.openxmlformats.org/officeDocument/2006/relationships/customXml" Target="../ink/ink2603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500.xml"/><Relationship Id="rId79" Type="http://schemas.openxmlformats.org/officeDocument/2006/relationships/image" Target="../media/image308.png"/><Relationship Id="rId102" Type="http://schemas.openxmlformats.org/officeDocument/2006/relationships/customXml" Target="../ink/ink2522.xml"/><Relationship Id="rId123" Type="http://schemas.openxmlformats.org/officeDocument/2006/relationships/image" Target="../media/image174.png"/><Relationship Id="rId144" Type="http://schemas.openxmlformats.org/officeDocument/2006/relationships/customXml" Target="../ink/ink2543.xml"/><Relationship Id="rId330" Type="http://schemas.openxmlformats.org/officeDocument/2006/relationships/customXml" Target="../ink/ink2637.xml"/><Relationship Id="rId90" Type="http://schemas.openxmlformats.org/officeDocument/2006/relationships/customXml" Target="../ink/ink2516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28.png"/><Relationship Id="rId211" Type="http://schemas.openxmlformats.org/officeDocument/2006/relationships/customXml" Target="../ink/ink2577.xml"/><Relationship Id="rId232" Type="http://schemas.openxmlformats.org/officeDocument/2006/relationships/image" Target="../media/image369.png"/><Relationship Id="rId253" Type="http://schemas.openxmlformats.org/officeDocument/2006/relationships/customXml" Target="../ink/ink2598.xml"/><Relationship Id="rId274" Type="http://schemas.openxmlformats.org/officeDocument/2006/relationships/image" Target="../media/image390.png"/><Relationship Id="rId295" Type="http://schemas.openxmlformats.org/officeDocument/2006/relationships/customXml" Target="../ink/ink2619.xml"/><Relationship Id="rId309" Type="http://schemas.openxmlformats.org/officeDocument/2006/relationships/customXml" Target="../ink/ink2626.xml"/><Relationship Id="rId27" Type="http://schemas.openxmlformats.org/officeDocument/2006/relationships/image" Target="../media/image20.png"/><Relationship Id="rId48" Type="http://schemas.openxmlformats.org/officeDocument/2006/relationships/customXml" Target="../ink/ink2495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538.xml"/><Relationship Id="rId320" Type="http://schemas.openxmlformats.org/officeDocument/2006/relationships/customXml" Target="../ink/ink2632.xml"/><Relationship Id="rId80" Type="http://schemas.openxmlformats.org/officeDocument/2006/relationships/customXml" Target="../ink/ink2511.xml"/><Relationship Id="rId155" Type="http://schemas.openxmlformats.org/officeDocument/2006/relationships/image" Target="../media/image332.png"/><Relationship Id="rId176" Type="http://schemas.openxmlformats.org/officeDocument/2006/relationships/customXml" Target="../ink/ink2559.xml"/><Relationship Id="rId197" Type="http://schemas.openxmlformats.org/officeDocument/2006/relationships/customXml" Target="../ink/ink2570.xml"/><Relationship Id="rId341" Type="http://schemas.openxmlformats.org/officeDocument/2006/relationships/image" Target="../media/image423.png"/><Relationship Id="rId201" Type="http://schemas.openxmlformats.org/officeDocument/2006/relationships/customXml" Target="../ink/ink2572.xml"/><Relationship Id="rId222" Type="http://schemas.openxmlformats.org/officeDocument/2006/relationships/image" Target="../media/image364.png"/><Relationship Id="rId243" Type="http://schemas.openxmlformats.org/officeDocument/2006/relationships/customXml" Target="../ink/ink2593.xml"/><Relationship Id="rId264" Type="http://schemas.openxmlformats.org/officeDocument/2006/relationships/image" Target="../media/image385.png"/><Relationship Id="rId285" Type="http://schemas.openxmlformats.org/officeDocument/2006/relationships/customXml" Target="../ink/ink2614.xml"/><Relationship Id="rId17" Type="http://schemas.openxmlformats.org/officeDocument/2006/relationships/image" Target="../media/image15.png"/><Relationship Id="rId38" Type="http://schemas.openxmlformats.org/officeDocument/2006/relationships/customXml" Target="../ink/ink2490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533.xml"/><Relationship Id="rId310" Type="http://schemas.openxmlformats.org/officeDocument/2006/relationships/image" Target="../media/image408.png"/><Relationship Id="rId70" Type="http://schemas.openxmlformats.org/officeDocument/2006/relationships/customXml" Target="../ink/ink2506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554.xml"/><Relationship Id="rId187" Type="http://schemas.openxmlformats.org/officeDocument/2006/relationships/customXml" Target="../ink/ink2565.xml"/><Relationship Id="rId331" Type="http://schemas.openxmlformats.org/officeDocument/2006/relationships/image" Target="../media/image418.png"/><Relationship Id="rId352" Type="http://schemas.openxmlformats.org/officeDocument/2006/relationships/customXml" Target="../ink/ink264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2588.xml"/><Relationship Id="rId254" Type="http://schemas.openxmlformats.org/officeDocument/2006/relationships/image" Target="../media/image380.png"/><Relationship Id="rId28" Type="http://schemas.openxmlformats.org/officeDocument/2006/relationships/customXml" Target="../ink/ink2485.xml"/><Relationship Id="rId49" Type="http://schemas.openxmlformats.org/officeDocument/2006/relationships/image" Target="../media/image31.png"/><Relationship Id="rId114" Type="http://schemas.openxmlformats.org/officeDocument/2006/relationships/customXml" Target="../ink/ink2528.xml"/><Relationship Id="rId275" Type="http://schemas.openxmlformats.org/officeDocument/2006/relationships/customXml" Target="../ink/ink2609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501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549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643.xml"/><Relationship Id="rId202" Type="http://schemas.openxmlformats.org/officeDocument/2006/relationships/image" Target="../media/image354.png"/><Relationship Id="rId223" Type="http://schemas.openxmlformats.org/officeDocument/2006/relationships/customXml" Target="../ink/ink2583.xml"/><Relationship Id="rId244" Type="http://schemas.openxmlformats.org/officeDocument/2006/relationships/image" Target="../media/image375.png"/><Relationship Id="rId18" Type="http://schemas.openxmlformats.org/officeDocument/2006/relationships/customXml" Target="../ink/ink2480.xml"/><Relationship Id="rId39" Type="http://schemas.openxmlformats.org/officeDocument/2006/relationships/image" Target="../media/image26.png"/><Relationship Id="rId265" Type="http://schemas.openxmlformats.org/officeDocument/2006/relationships/customXml" Target="../ink/ink2604.xml"/><Relationship Id="rId286" Type="http://schemas.openxmlformats.org/officeDocument/2006/relationships/image" Target="../media/image396.png"/><Relationship Id="rId50" Type="http://schemas.openxmlformats.org/officeDocument/2006/relationships/customXml" Target="../ink/ink2496.xml"/><Relationship Id="rId104" Type="http://schemas.openxmlformats.org/officeDocument/2006/relationships/customXml" Target="../ink/ink2523.xml"/><Relationship Id="rId125" Type="http://schemas.openxmlformats.org/officeDocument/2006/relationships/image" Target="../media/image175.png"/><Relationship Id="rId146" Type="http://schemas.openxmlformats.org/officeDocument/2006/relationships/customXml" Target="../ink/ink2544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627.xml"/><Relationship Id="rId332" Type="http://schemas.openxmlformats.org/officeDocument/2006/relationships/customXml" Target="../ink/ink2638.xml"/><Relationship Id="rId353" Type="http://schemas.openxmlformats.org/officeDocument/2006/relationships/image" Target="../media/image429.png"/><Relationship Id="rId71" Type="http://schemas.openxmlformats.org/officeDocument/2006/relationships/image" Target="../media/image304.png"/><Relationship Id="rId92" Type="http://schemas.openxmlformats.org/officeDocument/2006/relationships/customXml" Target="../ink/ink2517.xml"/><Relationship Id="rId213" Type="http://schemas.openxmlformats.org/officeDocument/2006/relationships/customXml" Target="../ink/ink2578.xml"/><Relationship Id="rId234" Type="http://schemas.openxmlformats.org/officeDocument/2006/relationships/image" Target="../media/image370.png"/><Relationship Id="rId2" Type="http://schemas.openxmlformats.org/officeDocument/2006/relationships/customXml" Target="../ink/ink2472.xml"/><Relationship Id="rId29" Type="http://schemas.openxmlformats.org/officeDocument/2006/relationships/image" Target="../media/image21.png"/><Relationship Id="rId255" Type="http://schemas.openxmlformats.org/officeDocument/2006/relationships/customXml" Target="../ink/ink2599.xml"/><Relationship Id="rId276" Type="http://schemas.openxmlformats.org/officeDocument/2006/relationships/image" Target="../media/image391.png"/><Relationship Id="rId297" Type="http://schemas.openxmlformats.org/officeDocument/2006/relationships/customXml" Target="../ink/ink2620.xml"/><Relationship Id="rId40" Type="http://schemas.openxmlformats.org/officeDocument/2006/relationships/customXml" Target="../ink/ink2491.xml"/><Relationship Id="rId115" Type="http://schemas.openxmlformats.org/officeDocument/2006/relationships/image" Target="../media/image170.png"/><Relationship Id="rId136" Type="http://schemas.openxmlformats.org/officeDocument/2006/relationships/customXml" Target="../ink/ink2539.xml"/><Relationship Id="rId157" Type="http://schemas.openxmlformats.org/officeDocument/2006/relationships/image" Target="../media/image333.png"/><Relationship Id="rId178" Type="http://schemas.openxmlformats.org/officeDocument/2006/relationships/customXml" Target="../ink/ink2560.xml"/><Relationship Id="rId301" Type="http://schemas.openxmlformats.org/officeDocument/2006/relationships/customXml" Target="../ink/ink2622.xml"/><Relationship Id="rId322" Type="http://schemas.openxmlformats.org/officeDocument/2006/relationships/customXml" Target="../ink/ink2633.xml"/><Relationship Id="rId343" Type="http://schemas.openxmlformats.org/officeDocument/2006/relationships/image" Target="../media/image424.png"/><Relationship Id="rId61" Type="http://schemas.openxmlformats.org/officeDocument/2006/relationships/image" Target="../media/image299.png"/><Relationship Id="rId82" Type="http://schemas.openxmlformats.org/officeDocument/2006/relationships/customXml" Target="../ink/ink2512.xml"/><Relationship Id="rId199" Type="http://schemas.openxmlformats.org/officeDocument/2006/relationships/customXml" Target="../ink/ink2571.xml"/><Relationship Id="rId203" Type="http://schemas.openxmlformats.org/officeDocument/2006/relationships/customXml" Target="../ink/ink2573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594.xml"/><Relationship Id="rId266" Type="http://schemas.openxmlformats.org/officeDocument/2006/relationships/image" Target="../media/image386.png"/><Relationship Id="rId287" Type="http://schemas.openxmlformats.org/officeDocument/2006/relationships/customXml" Target="../ink/ink2615.xml"/><Relationship Id="rId30" Type="http://schemas.openxmlformats.org/officeDocument/2006/relationships/customXml" Target="../ink/ink2486.xml"/><Relationship Id="rId105" Type="http://schemas.openxmlformats.org/officeDocument/2006/relationships/image" Target="../media/image165.png"/><Relationship Id="rId126" Type="http://schemas.openxmlformats.org/officeDocument/2006/relationships/customXml" Target="../ink/ink2534.xml"/><Relationship Id="rId147" Type="http://schemas.openxmlformats.org/officeDocument/2006/relationships/image" Target="../media/image328.png"/><Relationship Id="rId168" Type="http://schemas.openxmlformats.org/officeDocument/2006/relationships/customXml" Target="../ink/ink2555.xml"/><Relationship Id="rId312" Type="http://schemas.openxmlformats.org/officeDocument/2006/relationships/image" Target="../media/image409.png"/><Relationship Id="rId333" Type="http://schemas.openxmlformats.org/officeDocument/2006/relationships/image" Target="../media/image419.png"/><Relationship Id="rId51" Type="http://schemas.openxmlformats.org/officeDocument/2006/relationships/image" Target="../media/image32.png"/><Relationship Id="rId72" Type="http://schemas.openxmlformats.org/officeDocument/2006/relationships/customXml" Target="../ink/ink2507.xml"/><Relationship Id="rId93" Type="http://schemas.openxmlformats.org/officeDocument/2006/relationships/image" Target="../media/image315.png"/><Relationship Id="rId189" Type="http://schemas.openxmlformats.org/officeDocument/2006/relationships/customXml" Target="../ink/ink2566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2589.xml"/><Relationship Id="rId256" Type="http://schemas.openxmlformats.org/officeDocument/2006/relationships/image" Target="../media/image381.png"/><Relationship Id="rId277" Type="http://schemas.openxmlformats.org/officeDocument/2006/relationships/customXml" Target="../ink/ink2610.xml"/><Relationship Id="rId298" Type="http://schemas.openxmlformats.org/officeDocument/2006/relationships/image" Target="../media/image402.png"/><Relationship Id="rId116" Type="http://schemas.openxmlformats.org/officeDocument/2006/relationships/customXml" Target="../ink/ink2529.xml"/><Relationship Id="rId137" Type="http://schemas.openxmlformats.org/officeDocument/2006/relationships/image" Target="../media/image323.png"/><Relationship Id="rId158" Type="http://schemas.openxmlformats.org/officeDocument/2006/relationships/customXml" Target="../ink/ink2550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644.xml"/><Relationship Id="rId20" Type="http://schemas.openxmlformats.org/officeDocument/2006/relationships/customXml" Target="../ink/ink2481.xml"/><Relationship Id="rId41" Type="http://schemas.openxmlformats.org/officeDocument/2006/relationships/image" Target="../media/image27.png"/><Relationship Id="rId62" Type="http://schemas.openxmlformats.org/officeDocument/2006/relationships/customXml" Target="../ink/ink2502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584.xml"/><Relationship Id="rId246" Type="http://schemas.openxmlformats.org/officeDocument/2006/relationships/image" Target="../media/image376.png"/><Relationship Id="rId267" Type="http://schemas.openxmlformats.org/officeDocument/2006/relationships/customXml" Target="../ink/ink2605.xml"/><Relationship Id="rId288" Type="http://schemas.openxmlformats.org/officeDocument/2006/relationships/image" Target="../media/image397.png"/><Relationship Id="rId106" Type="http://schemas.openxmlformats.org/officeDocument/2006/relationships/customXml" Target="../ink/ink2524.xml"/><Relationship Id="rId127" Type="http://schemas.openxmlformats.org/officeDocument/2006/relationships/image" Target="../media/image176.png"/><Relationship Id="rId313" Type="http://schemas.openxmlformats.org/officeDocument/2006/relationships/customXml" Target="../ink/ink2628.xml"/><Relationship Id="rId10" Type="http://schemas.openxmlformats.org/officeDocument/2006/relationships/customXml" Target="../ink/ink2476.xml"/><Relationship Id="rId31" Type="http://schemas.openxmlformats.org/officeDocument/2006/relationships/image" Target="../media/image22.png"/><Relationship Id="rId52" Type="http://schemas.openxmlformats.org/officeDocument/2006/relationships/customXml" Target="../ink/ink2497.xml"/><Relationship Id="rId73" Type="http://schemas.openxmlformats.org/officeDocument/2006/relationships/image" Target="../media/image305.png"/><Relationship Id="rId94" Type="http://schemas.openxmlformats.org/officeDocument/2006/relationships/customXml" Target="../ink/ink2518.xml"/><Relationship Id="rId148" Type="http://schemas.openxmlformats.org/officeDocument/2006/relationships/customXml" Target="../ink/ink2545.xml"/><Relationship Id="rId169" Type="http://schemas.openxmlformats.org/officeDocument/2006/relationships/image" Target="../media/image339.png"/><Relationship Id="rId334" Type="http://schemas.openxmlformats.org/officeDocument/2006/relationships/customXml" Target="../ink/ink2639.xml"/><Relationship Id="rId4" Type="http://schemas.openxmlformats.org/officeDocument/2006/relationships/customXml" Target="../ink/ink2473.xml"/><Relationship Id="rId180" Type="http://schemas.openxmlformats.org/officeDocument/2006/relationships/customXml" Target="../ink/ink2561.xml"/><Relationship Id="rId215" Type="http://schemas.openxmlformats.org/officeDocument/2006/relationships/customXml" Target="../ink/ink2579.xml"/><Relationship Id="rId236" Type="http://schemas.openxmlformats.org/officeDocument/2006/relationships/image" Target="../media/image371.png"/><Relationship Id="rId257" Type="http://schemas.openxmlformats.org/officeDocument/2006/relationships/customXml" Target="../ink/ink2600.xml"/><Relationship Id="rId278" Type="http://schemas.openxmlformats.org/officeDocument/2006/relationships/image" Target="../media/image392.png"/><Relationship Id="rId303" Type="http://schemas.openxmlformats.org/officeDocument/2006/relationships/customXml" Target="../ink/ink2623.xml"/><Relationship Id="rId42" Type="http://schemas.openxmlformats.org/officeDocument/2006/relationships/customXml" Target="../ink/ink2492.xml"/><Relationship Id="rId84" Type="http://schemas.openxmlformats.org/officeDocument/2006/relationships/customXml" Target="../ink/ink2513.xml"/><Relationship Id="rId138" Type="http://schemas.openxmlformats.org/officeDocument/2006/relationships/customXml" Target="../ink/ink2540.xml"/><Relationship Id="rId345" Type="http://schemas.openxmlformats.org/officeDocument/2006/relationships/image" Target="../media/image425.png"/><Relationship Id="rId191" Type="http://schemas.openxmlformats.org/officeDocument/2006/relationships/customXml" Target="../ink/ink2567.xml"/><Relationship Id="rId205" Type="http://schemas.openxmlformats.org/officeDocument/2006/relationships/customXml" Target="../ink/ink2574.xml"/><Relationship Id="rId247" Type="http://schemas.openxmlformats.org/officeDocument/2006/relationships/customXml" Target="../ink/ink2595.xml"/><Relationship Id="rId107" Type="http://schemas.openxmlformats.org/officeDocument/2006/relationships/image" Target="../media/image166.png"/><Relationship Id="rId289" Type="http://schemas.openxmlformats.org/officeDocument/2006/relationships/customXml" Target="../ink/ink2616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551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482.xml"/><Relationship Id="rId64" Type="http://schemas.openxmlformats.org/officeDocument/2006/relationships/customXml" Target="../ink/ink2503.xml"/><Relationship Id="rId118" Type="http://schemas.openxmlformats.org/officeDocument/2006/relationships/customXml" Target="../ink/ink2530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585.xml"/><Relationship Id="rId269" Type="http://schemas.openxmlformats.org/officeDocument/2006/relationships/customXml" Target="../ink/ink2606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640.xml"/><Relationship Id="rId75" Type="http://schemas.openxmlformats.org/officeDocument/2006/relationships/image" Target="../media/image306.png"/><Relationship Id="rId140" Type="http://schemas.openxmlformats.org/officeDocument/2006/relationships/customXml" Target="../ink/ink2541.xml"/><Relationship Id="rId182" Type="http://schemas.openxmlformats.org/officeDocument/2006/relationships/customXml" Target="../ink/ink2562.xml"/><Relationship Id="rId6" Type="http://schemas.openxmlformats.org/officeDocument/2006/relationships/customXml" Target="../ink/ink2474.xml"/><Relationship Id="rId238" Type="http://schemas.openxmlformats.org/officeDocument/2006/relationships/image" Target="../media/image372.png"/><Relationship Id="rId291" Type="http://schemas.openxmlformats.org/officeDocument/2006/relationships/customXml" Target="../ink/ink2617.xml"/><Relationship Id="rId305" Type="http://schemas.openxmlformats.org/officeDocument/2006/relationships/customXml" Target="../ink/ink2624.xml"/><Relationship Id="rId347" Type="http://schemas.openxmlformats.org/officeDocument/2006/relationships/image" Target="../media/image426.png"/><Relationship Id="rId44" Type="http://schemas.openxmlformats.org/officeDocument/2006/relationships/customXml" Target="../ink/ink2493.xml"/><Relationship Id="rId86" Type="http://schemas.openxmlformats.org/officeDocument/2006/relationships/customXml" Target="../ink/ink2514.xml"/><Relationship Id="rId151" Type="http://schemas.openxmlformats.org/officeDocument/2006/relationships/image" Target="../media/image330.png"/><Relationship Id="rId193" Type="http://schemas.openxmlformats.org/officeDocument/2006/relationships/customXml" Target="../ink/ink2568.xml"/><Relationship Id="rId207" Type="http://schemas.openxmlformats.org/officeDocument/2006/relationships/customXml" Target="../ink/ink2575.xml"/><Relationship Id="rId249" Type="http://schemas.openxmlformats.org/officeDocument/2006/relationships/customXml" Target="../ink/ink2596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630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531.xml"/><Relationship Id="rId162" Type="http://schemas.openxmlformats.org/officeDocument/2006/relationships/customXml" Target="../ink/ink2552.xml"/><Relationship Id="rId218" Type="http://schemas.openxmlformats.org/officeDocument/2006/relationships/image" Target="../media/image362.png"/><Relationship Id="rId271" Type="http://schemas.openxmlformats.org/officeDocument/2006/relationships/customXml" Target="../ink/ink2607.xml"/><Relationship Id="rId24" Type="http://schemas.openxmlformats.org/officeDocument/2006/relationships/customXml" Target="../ink/ink2483.xml"/><Relationship Id="rId66" Type="http://schemas.openxmlformats.org/officeDocument/2006/relationships/customXml" Target="../ink/ink2504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586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521.xml"/><Relationship Id="rId282" Type="http://schemas.openxmlformats.org/officeDocument/2006/relationships/image" Target="../media/image394.png"/><Relationship Id="rId338" Type="http://schemas.openxmlformats.org/officeDocument/2006/relationships/customXml" Target="../ink/ink2641.xml"/><Relationship Id="rId8" Type="http://schemas.openxmlformats.org/officeDocument/2006/relationships/customXml" Target="../ink/ink2475.xml"/><Relationship Id="rId142" Type="http://schemas.openxmlformats.org/officeDocument/2006/relationships/customXml" Target="../ink/ink2542.xml"/><Relationship Id="rId184" Type="http://schemas.openxmlformats.org/officeDocument/2006/relationships/customXml" Target="../ink/ink2563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79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811.xml"/><Relationship Id="rId170" Type="http://schemas.openxmlformats.org/officeDocument/2006/relationships/customXml" Target="../ink/ink273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664.xml"/><Relationship Id="rId74" Type="http://schemas.openxmlformats.org/officeDocument/2006/relationships/customXml" Target="../ink/ink2685.xml"/><Relationship Id="rId128" Type="http://schemas.openxmlformats.org/officeDocument/2006/relationships/customXml" Target="../ink/ink2712.xml"/><Relationship Id="rId335" Type="http://schemas.openxmlformats.org/officeDocument/2006/relationships/image" Target="../media/image421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2767.xml"/><Relationship Id="rId279" Type="http://schemas.openxmlformats.org/officeDocument/2006/relationships/customXml" Target="../ink/ink278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822.xml"/><Relationship Id="rId85" Type="http://schemas.openxmlformats.org/officeDocument/2006/relationships/image" Target="../media/image311.png"/><Relationship Id="rId150" Type="http://schemas.openxmlformats.org/officeDocument/2006/relationships/customXml" Target="../ink/ink272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654.xml"/><Relationship Id="rId108" Type="http://schemas.openxmlformats.org/officeDocument/2006/relationships/customXml" Target="../ink/ink2702.xml"/><Relationship Id="rId315" Type="http://schemas.openxmlformats.org/officeDocument/2006/relationships/customXml" Target="../ink/ink2806.xml"/><Relationship Id="rId54" Type="http://schemas.openxmlformats.org/officeDocument/2006/relationships/customXml" Target="../ink/ink2675.xml"/><Relationship Id="rId96" Type="http://schemas.openxmlformats.org/officeDocument/2006/relationships/customXml" Target="../ink/ink2696.xml"/><Relationship Id="rId161" Type="http://schemas.openxmlformats.org/officeDocument/2006/relationships/image" Target="../media/image335.png"/><Relationship Id="rId217" Type="http://schemas.openxmlformats.org/officeDocument/2006/relationships/customXml" Target="../ink/ink2757.xml"/><Relationship Id="rId259" Type="http://schemas.openxmlformats.org/officeDocument/2006/relationships/customXml" Target="../ink/ink277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812.xml"/><Relationship Id="rId65" Type="http://schemas.openxmlformats.org/officeDocument/2006/relationships/image" Target="../media/image301.png"/><Relationship Id="rId130" Type="http://schemas.openxmlformats.org/officeDocument/2006/relationships/customXml" Target="../ink/ink2713.xml"/><Relationship Id="rId172" Type="http://schemas.openxmlformats.org/officeDocument/2006/relationships/customXml" Target="../ink/ink2734.xml"/><Relationship Id="rId228" Type="http://schemas.openxmlformats.org/officeDocument/2006/relationships/image" Target="../media/image367.png"/><Relationship Id="rId281" Type="http://schemas.openxmlformats.org/officeDocument/2006/relationships/customXml" Target="../ink/ink2789.xml"/><Relationship Id="rId337" Type="http://schemas.openxmlformats.org/officeDocument/2006/relationships/image" Target="../media/image422.png"/><Relationship Id="rId34" Type="http://schemas.openxmlformats.org/officeDocument/2006/relationships/customXml" Target="../ink/ink2665.xml"/><Relationship Id="rId76" Type="http://schemas.openxmlformats.org/officeDocument/2006/relationships/customXml" Target="../ink/ink2686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276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703.xml"/><Relationship Id="rId348" Type="http://schemas.openxmlformats.org/officeDocument/2006/relationships/customXml" Target="../ink/ink2823.xml"/><Relationship Id="rId152" Type="http://schemas.openxmlformats.org/officeDocument/2006/relationships/customXml" Target="../ink/ink272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779.xml"/><Relationship Id="rId14" Type="http://schemas.openxmlformats.org/officeDocument/2006/relationships/customXml" Target="../ink/ink2655.xml"/><Relationship Id="rId56" Type="http://schemas.openxmlformats.org/officeDocument/2006/relationships/customXml" Target="../ink/ink2676.xml"/><Relationship Id="rId317" Type="http://schemas.openxmlformats.org/officeDocument/2006/relationships/image" Target="../media/image411.png"/><Relationship Id="rId8" Type="http://schemas.openxmlformats.org/officeDocument/2006/relationships/customXml" Target="../ink/ink2652.xml"/><Relationship Id="rId98" Type="http://schemas.openxmlformats.org/officeDocument/2006/relationships/customXml" Target="../ink/ink2697.xml"/><Relationship Id="rId121" Type="http://schemas.openxmlformats.org/officeDocument/2006/relationships/image" Target="../media/image173.png"/><Relationship Id="rId142" Type="http://schemas.openxmlformats.org/officeDocument/2006/relationships/customXml" Target="../ink/ink2719.xml"/><Relationship Id="rId163" Type="http://schemas.openxmlformats.org/officeDocument/2006/relationships/image" Target="../media/image336.png"/><Relationship Id="rId184" Type="http://schemas.openxmlformats.org/officeDocument/2006/relationships/customXml" Target="../ink/ink2740.xml"/><Relationship Id="rId219" Type="http://schemas.openxmlformats.org/officeDocument/2006/relationships/customXml" Target="../ink/ink2758.xml"/><Relationship Id="rId230" Type="http://schemas.openxmlformats.org/officeDocument/2006/relationships/image" Target="../media/image368.png"/><Relationship Id="rId251" Type="http://schemas.openxmlformats.org/officeDocument/2006/relationships/customXml" Target="../ink/ink2774.xml"/><Relationship Id="rId25" Type="http://schemas.openxmlformats.org/officeDocument/2006/relationships/image" Target="../media/image19.png"/><Relationship Id="rId46" Type="http://schemas.openxmlformats.org/officeDocument/2006/relationships/customXml" Target="../ink/ink2671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795.xml"/><Relationship Id="rId307" Type="http://schemas.openxmlformats.org/officeDocument/2006/relationships/customXml" Target="../ink/ink2802.xml"/><Relationship Id="rId328" Type="http://schemas.openxmlformats.org/officeDocument/2006/relationships/customXml" Target="../ink/ink2813.xml"/><Relationship Id="rId349" Type="http://schemas.openxmlformats.org/officeDocument/2006/relationships/image" Target="../media/image431.png"/><Relationship Id="rId88" Type="http://schemas.openxmlformats.org/officeDocument/2006/relationships/customXml" Target="../ink/ink2692.xml"/><Relationship Id="rId111" Type="http://schemas.openxmlformats.org/officeDocument/2006/relationships/image" Target="../media/image168.png"/><Relationship Id="rId132" Type="http://schemas.openxmlformats.org/officeDocument/2006/relationships/customXml" Target="../ink/ink2714.xml"/><Relationship Id="rId153" Type="http://schemas.openxmlformats.org/officeDocument/2006/relationships/image" Target="../media/image331.png"/><Relationship Id="rId174" Type="http://schemas.openxmlformats.org/officeDocument/2006/relationships/customXml" Target="../ink/ink2735.xml"/><Relationship Id="rId195" Type="http://schemas.openxmlformats.org/officeDocument/2006/relationships/customXml" Target="../ink/ink2746.xml"/><Relationship Id="rId209" Type="http://schemas.openxmlformats.org/officeDocument/2006/relationships/customXml" Target="../ink/ink2753.xml"/><Relationship Id="rId220" Type="http://schemas.openxmlformats.org/officeDocument/2006/relationships/image" Target="../media/image363.png"/><Relationship Id="rId241" Type="http://schemas.openxmlformats.org/officeDocument/2006/relationships/customXml" Target="../ink/ink2769.xml"/><Relationship Id="rId15" Type="http://schemas.openxmlformats.org/officeDocument/2006/relationships/image" Target="../media/image14.png"/><Relationship Id="rId36" Type="http://schemas.openxmlformats.org/officeDocument/2006/relationships/customXml" Target="../ink/ink266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790.xml"/><Relationship Id="rId318" Type="http://schemas.openxmlformats.org/officeDocument/2006/relationships/customXml" Target="../ink/ink2808.xml"/><Relationship Id="rId339" Type="http://schemas.openxmlformats.org/officeDocument/2006/relationships/image" Target="../media/image423.png"/><Relationship Id="rId78" Type="http://schemas.openxmlformats.org/officeDocument/2006/relationships/customXml" Target="../ink/ink268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709.xml"/><Relationship Id="rId143" Type="http://schemas.openxmlformats.org/officeDocument/2006/relationships/image" Target="../media/image326.png"/><Relationship Id="rId164" Type="http://schemas.openxmlformats.org/officeDocument/2006/relationships/customXml" Target="../ink/ink2730.xml"/><Relationship Id="rId185" Type="http://schemas.openxmlformats.org/officeDocument/2006/relationships/customXml" Target="../ink/ink2741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2661.xml"/><Relationship Id="rId231" Type="http://schemas.openxmlformats.org/officeDocument/2006/relationships/customXml" Target="../ink/ink2764.xml"/><Relationship Id="rId252" Type="http://schemas.openxmlformats.org/officeDocument/2006/relationships/image" Target="../media/image379.png"/><Relationship Id="rId273" Type="http://schemas.openxmlformats.org/officeDocument/2006/relationships/customXml" Target="../ink/ink278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682.xml"/><Relationship Id="rId89" Type="http://schemas.openxmlformats.org/officeDocument/2006/relationships/image" Target="../media/image313.png"/><Relationship Id="rId112" Type="http://schemas.openxmlformats.org/officeDocument/2006/relationships/customXml" Target="../ink/ink2704.xml"/><Relationship Id="rId133" Type="http://schemas.openxmlformats.org/officeDocument/2006/relationships/image" Target="../media/image321.png"/><Relationship Id="rId154" Type="http://schemas.openxmlformats.org/officeDocument/2006/relationships/customXml" Target="../ink/ink2725.xml"/><Relationship Id="rId175" Type="http://schemas.openxmlformats.org/officeDocument/2006/relationships/image" Target="../media/image341.png"/><Relationship Id="rId340" Type="http://schemas.openxmlformats.org/officeDocument/2006/relationships/customXml" Target="../ink/ink2819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656.xml"/><Relationship Id="rId221" Type="http://schemas.openxmlformats.org/officeDocument/2006/relationships/customXml" Target="../ink/ink2759.xml"/><Relationship Id="rId242" Type="http://schemas.openxmlformats.org/officeDocument/2006/relationships/image" Target="../media/image374.png"/><Relationship Id="rId263" Type="http://schemas.openxmlformats.org/officeDocument/2006/relationships/customXml" Target="../ink/ink278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677.xml"/><Relationship Id="rId79" Type="http://schemas.openxmlformats.org/officeDocument/2006/relationships/image" Target="../media/image308.png"/><Relationship Id="rId102" Type="http://schemas.openxmlformats.org/officeDocument/2006/relationships/customXml" Target="../ink/ink2699.xml"/><Relationship Id="rId123" Type="http://schemas.openxmlformats.org/officeDocument/2006/relationships/image" Target="../media/image174.png"/><Relationship Id="rId144" Type="http://schemas.openxmlformats.org/officeDocument/2006/relationships/customXml" Target="../ink/ink2720.xml"/><Relationship Id="rId330" Type="http://schemas.openxmlformats.org/officeDocument/2006/relationships/customXml" Target="../ink/ink2814.xml"/><Relationship Id="rId90" Type="http://schemas.openxmlformats.org/officeDocument/2006/relationships/customXml" Target="../ink/ink269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754.xml"/><Relationship Id="rId232" Type="http://schemas.openxmlformats.org/officeDocument/2006/relationships/image" Target="../media/image369.png"/><Relationship Id="rId253" Type="http://schemas.openxmlformats.org/officeDocument/2006/relationships/customXml" Target="../ink/ink2775.xml"/><Relationship Id="rId274" Type="http://schemas.openxmlformats.org/officeDocument/2006/relationships/image" Target="../media/image390.png"/><Relationship Id="rId295" Type="http://schemas.openxmlformats.org/officeDocument/2006/relationships/customXml" Target="../ink/ink2796.xml"/><Relationship Id="rId309" Type="http://schemas.openxmlformats.org/officeDocument/2006/relationships/customXml" Target="../ink/ink2803.xml"/><Relationship Id="rId27" Type="http://schemas.openxmlformats.org/officeDocument/2006/relationships/image" Target="../media/image20.png"/><Relationship Id="rId48" Type="http://schemas.openxmlformats.org/officeDocument/2006/relationships/customXml" Target="../ink/ink267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715.xml"/><Relationship Id="rId320" Type="http://schemas.openxmlformats.org/officeDocument/2006/relationships/customXml" Target="../ink/ink2809.xml"/><Relationship Id="rId80" Type="http://schemas.openxmlformats.org/officeDocument/2006/relationships/customXml" Target="../ink/ink2688.xml"/><Relationship Id="rId155" Type="http://schemas.openxmlformats.org/officeDocument/2006/relationships/image" Target="../media/image332.png"/><Relationship Id="rId176" Type="http://schemas.openxmlformats.org/officeDocument/2006/relationships/customXml" Target="../ink/ink2736.xml"/><Relationship Id="rId197" Type="http://schemas.openxmlformats.org/officeDocument/2006/relationships/customXml" Target="../ink/ink2747.xml"/><Relationship Id="rId341" Type="http://schemas.openxmlformats.org/officeDocument/2006/relationships/image" Target="../media/image424.png"/><Relationship Id="rId201" Type="http://schemas.openxmlformats.org/officeDocument/2006/relationships/customXml" Target="../ink/ink2749.xml"/><Relationship Id="rId222" Type="http://schemas.openxmlformats.org/officeDocument/2006/relationships/image" Target="../media/image364.png"/><Relationship Id="rId243" Type="http://schemas.openxmlformats.org/officeDocument/2006/relationships/customXml" Target="../ink/ink2770.xml"/><Relationship Id="rId264" Type="http://schemas.openxmlformats.org/officeDocument/2006/relationships/image" Target="../media/image385.png"/><Relationship Id="rId285" Type="http://schemas.openxmlformats.org/officeDocument/2006/relationships/customXml" Target="../ink/ink2791.xml"/><Relationship Id="rId17" Type="http://schemas.openxmlformats.org/officeDocument/2006/relationships/image" Target="../media/image15.png"/><Relationship Id="rId38" Type="http://schemas.openxmlformats.org/officeDocument/2006/relationships/customXml" Target="../ink/ink266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710.xml"/><Relationship Id="rId310" Type="http://schemas.openxmlformats.org/officeDocument/2006/relationships/image" Target="../media/image408.png"/><Relationship Id="rId70" Type="http://schemas.openxmlformats.org/officeDocument/2006/relationships/customXml" Target="../ink/ink268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731.xml"/><Relationship Id="rId187" Type="http://schemas.openxmlformats.org/officeDocument/2006/relationships/customXml" Target="../ink/ink2742.xml"/><Relationship Id="rId331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2765.xml"/><Relationship Id="rId254" Type="http://schemas.openxmlformats.org/officeDocument/2006/relationships/image" Target="../media/image380.png"/><Relationship Id="rId28" Type="http://schemas.openxmlformats.org/officeDocument/2006/relationships/customXml" Target="../ink/ink2662.xml"/><Relationship Id="rId49" Type="http://schemas.openxmlformats.org/officeDocument/2006/relationships/image" Target="../media/image31.png"/><Relationship Id="rId114" Type="http://schemas.openxmlformats.org/officeDocument/2006/relationships/customXml" Target="../ink/ink2705.xml"/><Relationship Id="rId275" Type="http://schemas.openxmlformats.org/officeDocument/2006/relationships/customXml" Target="../ink/ink278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67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72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820.xml"/><Relationship Id="rId202" Type="http://schemas.openxmlformats.org/officeDocument/2006/relationships/image" Target="../media/image354.png"/><Relationship Id="rId223" Type="http://schemas.openxmlformats.org/officeDocument/2006/relationships/customXml" Target="../ink/ink2760.xml"/><Relationship Id="rId244" Type="http://schemas.openxmlformats.org/officeDocument/2006/relationships/image" Target="../media/image375.png"/><Relationship Id="rId18" Type="http://schemas.openxmlformats.org/officeDocument/2006/relationships/customXml" Target="../ink/ink2657.xml"/><Relationship Id="rId39" Type="http://schemas.openxmlformats.org/officeDocument/2006/relationships/image" Target="../media/image26.png"/><Relationship Id="rId265" Type="http://schemas.openxmlformats.org/officeDocument/2006/relationships/customXml" Target="../ink/ink2781.xml"/><Relationship Id="rId286" Type="http://schemas.openxmlformats.org/officeDocument/2006/relationships/image" Target="../media/image396.png"/><Relationship Id="rId50" Type="http://schemas.openxmlformats.org/officeDocument/2006/relationships/customXml" Target="../ink/ink2673.xml"/><Relationship Id="rId104" Type="http://schemas.openxmlformats.org/officeDocument/2006/relationships/customXml" Target="../ink/ink2700.xml"/><Relationship Id="rId125" Type="http://schemas.openxmlformats.org/officeDocument/2006/relationships/image" Target="../media/image175.png"/><Relationship Id="rId146" Type="http://schemas.openxmlformats.org/officeDocument/2006/relationships/customXml" Target="../ink/ink272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804.xml"/><Relationship Id="rId332" Type="http://schemas.openxmlformats.org/officeDocument/2006/relationships/customXml" Target="../ink/ink2815.xml"/><Relationship Id="rId71" Type="http://schemas.openxmlformats.org/officeDocument/2006/relationships/image" Target="../media/image304.png"/><Relationship Id="rId92" Type="http://schemas.openxmlformats.org/officeDocument/2006/relationships/customXml" Target="../ink/ink2694.xml"/><Relationship Id="rId213" Type="http://schemas.openxmlformats.org/officeDocument/2006/relationships/customXml" Target="../ink/ink2755.xml"/><Relationship Id="rId234" Type="http://schemas.openxmlformats.org/officeDocument/2006/relationships/image" Target="../media/image370.png"/><Relationship Id="rId2" Type="http://schemas.openxmlformats.org/officeDocument/2006/relationships/customXml" Target="../ink/ink2649.xml"/><Relationship Id="rId29" Type="http://schemas.openxmlformats.org/officeDocument/2006/relationships/image" Target="../media/image21.png"/><Relationship Id="rId255" Type="http://schemas.openxmlformats.org/officeDocument/2006/relationships/customXml" Target="../ink/ink2776.xml"/><Relationship Id="rId276" Type="http://schemas.openxmlformats.org/officeDocument/2006/relationships/image" Target="../media/image391.png"/><Relationship Id="rId297" Type="http://schemas.openxmlformats.org/officeDocument/2006/relationships/customXml" Target="../ink/ink2797.xml"/><Relationship Id="rId40" Type="http://schemas.openxmlformats.org/officeDocument/2006/relationships/customXml" Target="../ink/ink2668.xml"/><Relationship Id="rId115" Type="http://schemas.openxmlformats.org/officeDocument/2006/relationships/image" Target="../media/image170.png"/><Relationship Id="rId136" Type="http://schemas.openxmlformats.org/officeDocument/2006/relationships/customXml" Target="../ink/ink2716.xml"/><Relationship Id="rId157" Type="http://schemas.openxmlformats.org/officeDocument/2006/relationships/image" Target="../media/image333.png"/><Relationship Id="rId178" Type="http://schemas.openxmlformats.org/officeDocument/2006/relationships/customXml" Target="../ink/ink2737.xml"/><Relationship Id="rId301" Type="http://schemas.openxmlformats.org/officeDocument/2006/relationships/customXml" Target="../ink/ink2799.xml"/><Relationship Id="rId322" Type="http://schemas.openxmlformats.org/officeDocument/2006/relationships/customXml" Target="../ink/ink2810.xml"/><Relationship Id="rId343" Type="http://schemas.openxmlformats.org/officeDocument/2006/relationships/image" Target="../media/image425.png"/><Relationship Id="rId61" Type="http://schemas.openxmlformats.org/officeDocument/2006/relationships/image" Target="../media/image299.png"/><Relationship Id="rId82" Type="http://schemas.openxmlformats.org/officeDocument/2006/relationships/customXml" Target="../ink/ink2689.xml"/><Relationship Id="rId199" Type="http://schemas.openxmlformats.org/officeDocument/2006/relationships/customXml" Target="../ink/ink2748.xml"/><Relationship Id="rId203" Type="http://schemas.openxmlformats.org/officeDocument/2006/relationships/customXml" Target="../ink/ink275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771.xml"/><Relationship Id="rId266" Type="http://schemas.openxmlformats.org/officeDocument/2006/relationships/image" Target="../media/image386.png"/><Relationship Id="rId287" Type="http://schemas.openxmlformats.org/officeDocument/2006/relationships/customXml" Target="../ink/ink2792.xml"/><Relationship Id="rId30" Type="http://schemas.openxmlformats.org/officeDocument/2006/relationships/customXml" Target="../ink/ink2663.xml"/><Relationship Id="rId105" Type="http://schemas.openxmlformats.org/officeDocument/2006/relationships/image" Target="../media/image165.png"/><Relationship Id="rId126" Type="http://schemas.openxmlformats.org/officeDocument/2006/relationships/customXml" Target="../ink/ink2711.xml"/><Relationship Id="rId147" Type="http://schemas.openxmlformats.org/officeDocument/2006/relationships/image" Target="../media/image328.png"/><Relationship Id="rId168" Type="http://schemas.openxmlformats.org/officeDocument/2006/relationships/customXml" Target="../ink/ink2732.xml"/><Relationship Id="rId312" Type="http://schemas.openxmlformats.org/officeDocument/2006/relationships/image" Target="../media/image409.png"/><Relationship Id="rId333" Type="http://schemas.openxmlformats.org/officeDocument/2006/relationships/image" Target="../media/image420.png"/><Relationship Id="rId51" Type="http://schemas.openxmlformats.org/officeDocument/2006/relationships/image" Target="../media/image32.png"/><Relationship Id="rId72" Type="http://schemas.openxmlformats.org/officeDocument/2006/relationships/customXml" Target="../ink/ink2684.xml"/><Relationship Id="rId93" Type="http://schemas.openxmlformats.org/officeDocument/2006/relationships/image" Target="../media/image315.png"/><Relationship Id="rId189" Type="http://schemas.openxmlformats.org/officeDocument/2006/relationships/customXml" Target="../ink/ink2743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2766.xml"/><Relationship Id="rId256" Type="http://schemas.openxmlformats.org/officeDocument/2006/relationships/image" Target="../media/image381.png"/><Relationship Id="rId277" Type="http://schemas.openxmlformats.org/officeDocument/2006/relationships/customXml" Target="../ink/ink2787.xml"/><Relationship Id="rId298" Type="http://schemas.openxmlformats.org/officeDocument/2006/relationships/image" Target="../media/image402.png"/><Relationship Id="rId116" Type="http://schemas.openxmlformats.org/officeDocument/2006/relationships/customXml" Target="../ink/ink2706.xml"/><Relationship Id="rId137" Type="http://schemas.openxmlformats.org/officeDocument/2006/relationships/image" Target="../media/image323.png"/><Relationship Id="rId158" Type="http://schemas.openxmlformats.org/officeDocument/2006/relationships/customXml" Target="../ink/ink272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821.xml"/><Relationship Id="rId20" Type="http://schemas.openxmlformats.org/officeDocument/2006/relationships/customXml" Target="../ink/ink2658.xml"/><Relationship Id="rId41" Type="http://schemas.openxmlformats.org/officeDocument/2006/relationships/image" Target="../media/image27.png"/><Relationship Id="rId62" Type="http://schemas.openxmlformats.org/officeDocument/2006/relationships/customXml" Target="../ink/ink267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761.xml"/><Relationship Id="rId246" Type="http://schemas.openxmlformats.org/officeDocument/2006/relationships/image" Target="../media/image376.png"/><Relationship Id="rId267" Type="http://schemas.openxmlformats.org/officeDocument/2006/relationships/customXml" Target="../ink/ink2782.xml"/><Relationship Id="rId288" Type="http://schemas.openxmlformats.org/officeDocument/2006/relationships/image" Target="../media/image397.png"/><Relationship Id="rId106" Type="http://schemas.openxmlformats.org/officeDocument/2006/relationships/customXml" Target="../ink/ink2701.xml"/><Relationship Id="rId127" Type="http://schemas.openxmlformats.org/officeDocument/2006/relationships/image" Target="../media/image176.png"/><Relationship Id="rId313" Type="http://schemas.openxmlformats.org/officeDocument/2006/relationships/customXml" Target="../ink/ink2805.xml"/><Relationship Id="rId10" Type="http://schemas.openxmlformats.org/officeDocument/2006/relationships/customXml" Target="../ink/ink2653.xml"/><Relationship Id="rId31" Type="http://schemas.openxmlformats.org/officeDocument/2006/relationships/image" Target="../media/image22.png"/><Relationship Id="rId52" Type="http://schemas.openxmlformats.org/officeDocument/2006/relationships/customXml" Target="../ink/ink2674.xml"/><Relationship Id="rId73" Type="http://schemas.openxmlformats.org/officeDocument/2006/relationships/image" Target="../media/image305.png"/><Relationship Id="rId94" Type="http://schemas.openxmlformats.org/officeDocument/2006/relationships/customXml" Target="../ink/ink2695.xml"/><Relationship Id="rId148" Type="http://schemas.openxmlformats.org/officeDocument/2006/relationships/customXml" Target="../ink/ink2722.xml"/><Relationship Id="rId169" Type="http://schemas.openxmlformats.org/officeDocument/2006/relationships/image" Target="../media/image339.png"/><Relationship Id="rId334" Type="http://schemas.openxmlformats.org/officeDocument/2006/relationships/customXml" Target="../ink/ink2816.xml"/><Relationship Id="rId4" Type="http://schemas.openxmlformats.org/officeDocument/2006/relationships/customXml" Target="../ink/ink2650.xml"/><Relationship Id="rId180" Type="http://schemas.openxmlformats.org/officeDocument/2006/relationships/customXml" Target="../ink/ink2738.xml"/><Relationship Id="rId215" Type="http://schemas.openxmlformats.org/officeDocument/2006/relationships/customXml" Target="../ink/ink2756.xml"/><Relationship Id="rId236" Type="http://schemas.openxmlformats.org/officeDocument/2006/relationships/image" Target="../media/image371.png"/><Relationship Id="rId257" Type="http://schemas.openxmlformats.org/officeDocument/2006/relationships/customXml" Target="../ink/ink2777.xml"/><Relationship Id="rId278" Type="http://schemas.openxmlformats.org/officeDocument/2006/relationships/image" Target="../media/image392.png"/><Relationship Id="rId303" Type="http://schemas.openxmlformats.org/officeDocument/2006/relationships/customXml" Target="../ink/ink2800.xml"/><Relationship Id="rId42" Type="http://schemas.openxmlformats.org/officeDocument/2006/relationships/customXml" Target="../ink/ink2669.xml"/><Relationship Id="rId84" Type="http://schemas.openxmlformats.org/officeDocument/2006/relationships/customXml" Target="../ink/ink2690.xml"/><Relationship Id="rId138" Type="http://schemas.openxmlformats.org/officeDocument/2006/relationships/customXml" Target="../ink/ink2717.xml"/><Relationship Id="rId345" Type="http://schemas.openxmlformats.org/officeDocument/2006/relationships/image" Target="../media/image426.png"/><Relationship Id="rId191" Type="http://schemas.openxmlformats.org/officeDocument/2006/relationships/customXml" Target="../ink/ink2744.xml"/><Relationship Id="rId205" Type="http://schemas.openxmlformats.org/officeDocument/2006/relationships/customXml" Target="../ink/ink2751.xml"/><Relationship Id="rId247" Type="http://schemas.openxmlformats.org/officeDocument/2006/relationships/customXml" Target="../ink/ink2772.xml"/><Relationship Id="rId107" Type="http://schemas.openxmlformats.org/officeDocument/2006/relationships/image" Target="../media/image166.png"/><Relationship Id="rId289" Type="http://schemas.openxmlformats.org/officeDocument/2006/relationships/customXml" Target="../ink/ink279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72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659.xml"/><Relationship Id="rId64" Type="http://schemas.openxmlformats.org/officeDocument/2006/relationships/customXml" Target="../ink/ink2680.xml"/><Relationship Id="rId118" Type="http://schemas.openxmlformats.org/officeDocument/2006/relationships/customXml" Target="../ink/ink270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762.xml"/><Relationship Id="rId269" Type="http://schemas.openxmlformats.org/officeDocument/2006/relationships/customXml" Target="../ink/ink278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817.xml"/><Relationship Id="rId75" Type="http://schemas.openxmlformats.org/officeDocument/2006/relationships/image" Target="../media/image306.png"/><Relationship Id="rId140" Type="http://schemas.openxmlformats.org/officeDocument/2006/relationships/customXml" Target="../ink/ink2718.xml"/><Relationship Id="rId182" Type="http://schemas.openxmlformats.org/officeDocument/2006/relationships/customXml" Target="../ink/ink2739.xml"/><Relationship Id="rId6" Type="http://schemas.openxmlformats.org/officeDocument/2006/relationships/customXml" Target="../ink/ink2651.xml"/><Relationship Id="rId238" Type="http://schemas.openxmlformats.org/officeDocument/2006/relationships/image" Target="../media/image372.png"/><Relationship Id="rId291" Type="http://schemas.openxmlformats.org/officeDocument/2006/relationships/customXml" Target="../ink/ink2794.xml"/><Relationship Id="rId305" Type="http://schemas.openxmlformats.org/officeDocument/2006/relationships/customXml" Target="../ink/ink2801.xml"/><Relationship Id="rId347" Type="http://schemas.openxmlformats.org/officeDocument/2006/relationships/image" Target="../media/image430.png"/><Relationship Id="rId44" Type="http://schemas.openxmlformats.org/officeDocument/2006/relationships/customXml" Target="../ink/ink2670.xml"/><Relationship Id="rId86" Type="http://schemas.openxmlformats.org/officeDocument/2006/relationships/customXml" Target="../ink/ink2691.xml"/><Relationship Id="rId151" Type="http://schemas.openxmlformats.org/officeDocument/2006/relationships/image" Target="../media/image330.png"/><Relationship Id="rId193" Type="http://schemas.openxmlformats.org/officeDocument/2006/relationships/customXml" Target="../ink/ink2745.xml"/><Relationship Id="rId207" Type="http://schemas.openxmlformats.org/officeDocument/2006/relationships/customXml" Target="../ink/ink2752.xml"/><Relationship Id="rId249" Type="http://schemas.openxmlformats.org/officeDocument/2006/relationships/customXml" Target="../ink/ink277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80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708.xml"/><Relationship Id="rId162" Type="http://schemas.openxmlformats.org/officeDocument/2006/relationships/customXml" Target="../ink/ink2729.xml"/><Relationship Id="rId218" Type="http://schemas.openxmlformats.org/officeDocument/2006/relationships/image" Target="../media/image362.png"/><Relationship Id="rId271" Type="http://schemas.openxmlformats.org/officeDocument/2006/relationships/customXml" Target="../ink/ink2784.xml"/><Relationship Id="rId24" Type="http://schemas.openxmlformats.org/officeDocument/2006/relationships/customXml" Target="../ink/ink2660.xml"/><Relationship Id="rId66" Type="http://schemas.openxmlformats.org/officeDocument/2006/relationships/customXml" Target="../ink/ink268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76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698.xml"/><Relationship Id="rId282" Type="http://schemas.openxmlformats.org/officeDocument/2006/relationships/image" Target="../media/image394.png"/><Relationship Id="rId338" Type="http://schemas.openxmlformats.org/officeDocument/2006/relationships/customXml" Target="../ink/ink2818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973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986.xml"/><Relationship Id="rId170" Type="http://schemas.openxmlformats.org/officeDocument/2006/relationships/customXml" Target="../ink/ink2908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839.xml"/><Relationship Id="rId74" Type="http://schemas.openxmlformats.org/officeDocument/2006/relationships/customXml" Target="../ink/ink2860.xml"/><Relationship Id="rId128" Type="http://schemas.openxmlformats.org/officeDocument/2006/relationships/customXml" Target="../ink/ink2887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2942.xml"/><Relationship Id="rId279" Type="http://schemas.openxmlformats.org/officeDocument/2006/relationships/customXml" Target="../ink/ink296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997.xml"/><Relationship Id="rId85" Type="http://schemas.openxmlformats.org/officeDocument/2006/relationships/image" Target="../media/image311.png"/><Relationship Id="rId150" Type="http://schemas.openxmlformats.org/officeDocument/2006/relationships/customXml" Target="../ink/ink2898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829.xml"/><Relationship Id="rId108" Type="http://schemas.openxmlformats.org/officeDocument/2006/relationships/customXml" Target="../ink/ink2877.xml"/><Relationship Id="rId315" Type="http://schemas.openxmlformats.org/officeDocument/2006/relationships/customXml" Target="../ink/ink2981.xml"/><Relationship Id="rId54" Type="http://schemas.openxmlformats.org/officeDocument/2006/relationships/customXml" Target="../ink/ink2850.xml"/><Relationship Id="rId96" Type="http://schemas.openxmlformats.org/officeDocument/2006/relationships/customXml" Target="../ink/ink2871.xml"/><Relationship Id="rId161" Type="http://schemas.openxmlformats.org/officeDocument/2006/relationships/image" Target="../media/image335.png"/><Relationship Id="rId217" Type="http://schemas.openxmlformats.org/officeDocument/2006/relationships/customXml" Target="../ink/ink2932.xml"/><Relationship Id="rId259" Type="http://schemas.openxmlformats.org/officeDocument/2006/relationships/customXml" Target="../ink/ink2953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987.xml"/><Relationship Id="rId65" Type="http://schemas.openxmlformats.org/officeDocument/2006/relationships/image" Target="../media/image301.png"/><Relationship Id="rId130" Type="http://schemas.openxmlformats.org/officeDocument/2006/relationships/customXml" Target="../ink/ink2888.xml"/><Relationship Id="rId172" Type="http://schemas.openxmlformats.org/officeDocument/2006/relationships/customXml" Target="../ink/ink2909.xml"/><Relationship Id="rId228" Type="http://schemas.openxmlformats.org/officeDocument/2006/relationships/image" Target="../media/image367.png"/><Relationship Id="rId281" Type="http://schemas.openxmlformats.org/officeDocument/2006/relationships/customXml" Target="../ink/ink2964.xml"/><Relationship Id="rId337" Type="http://schemas.openxmlformats.org/officeDocument/2006/relationships/image" Target="../media/image425.png"/><Relationship Id="rId34" Type="http://schemas.openxmlformats.org/officeDocument/2006/relationships/customXml" Target="../ink/ink2840.xml"/><Relationship Id="rId76" Type="http://schemas.openxmlformats.org/officeDocument/2006/relationships/customXml" Target="../ink/ink2861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2943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878.xml"/><Relationship Id="rId348" Type="http://schemas.openxmlformats.org/officeDocument/2006/relationships/customXml" Target="../ink/ink2998.xml"/><Relationship Id="rId152" Type="http://schemas.openxmlformats.org/officeDocument/2006/relationships/customXml" Target="../ink/ink2899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954.xml"/><Relationship Id="rId14" Type="http://schemas.openxmlformats.org/officeDocument/2006/relationships/customXml" Target="../ink/ink2830.xml"/><Relationship Id="rId56" Type="http://schemas.openxmlformats.org/officeDocument/2006/relationships/customXml" Target="../ink/ink2851.xml"/><Relationship Id="rId317" Type="http://schemas.openxmlformats.org/officeDocument/2006/relationships/image" Target="../media/image411.png"/><Relationship Id="rId8" Type="http://schemas.openxmlformats.org/officeDocument/2006/relationships/customXml" Target="../ink/ink2827.xml"/><Relationship Id="rId98" Type="http://schemas.openxmlformats.org/officeDocument/2006/relationships/customXml" Target="../ink/ink2872.xml"/><Relationship Id="rId121" Type="http://schemas.openxmlformats.org/officeDocument/2006/relationships/image" Target="../media/image173.png"/><Relationship Id="rId142" Type="http://schemas.openxmlformats.org/officeDocument/2006/relationships/customXml" Target="../ink/ink2894.xml"/><Relationship Id="rId163" Type="http://schemas.openxmlformats.org/officeDocument/2006/relationships/image" Target="../media/image336.png"/><Relationship Id="rId184" Type="http://schemas.openxmlformats.org/officeDocument/2006/relationships/customXml" Target="../ink/ink2915.xml"/><Relationship Id="rId219" Type="http://schemas.openxmlformats.org/officeDocument/2006/relationships/customXml" Target="../ink/ink2933.xml"/><Relationship Id="rId230" Type="http://schemas.openxmlformats.org/officeDocument/2006/relationships/image" Target="../media/image368.png"/><Relationship Id="rId251" Type="http://schemas.openxmlformats.org/officeDocument/2006/relationships/customXml" Target="../ink/ink2949.xml"/><Relationship Id="rId25" Type="http://schemas.openxmlformats.org/officeDocument/2006/relationships/image" Target="../media/image19.png"/><Relationship Id="rId46" Type="http://schemas.openxmlformats.org/officeDocument/2006/relationships/customXml" Target="../ink/ink2846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970.xml"/><Relationship Id="rId307" Type="http://schemas.openxmlformats.org/officeDocument/2006/relationships/customXml" Target="../ink/ink2977.xml"/><Relationship Id="rId328" Type="http://schemas.openxmlformats.org/officeDocument/2006/relationships/customXml" Target="../ink/ink2988.xml"/><Relationship Id="rId349" Type="http://schemas.openxmlformats.org/officeDocument/2006/relationships/image" Target="../media/image435.png"/><Relationship Id="rId88" Type="http://schemas.openxmlformats.org/officeDocument/2006/relationships/customXml" Target="../ink/ink2867.xml"/><Relationship Id="rId111" Type="http://schemas.openxmlformats.org/officeDocument/2006/relationships/image" Target="../media/image168.png"/><Relationship Id="rId132" Type="http://schemas.openxmlformats.org/officeDocument/2006/relationships/customXml" Target="../ink/ink2889.xml"/><Relationship Id="rId153" Type="http://schemas.openxmlformats.org/officeDocument/2006/relationships/image" Target="../media/image331.png"/><Relationship Id="rId174" Type="http://schemas.openxmlformats.org/officeDocument/2006/relationships/customXml" Target="../ink/ink2910.xml"/><Relationship Id="rId195" Type="http://schemas.openxmlformats.org/officeDocument/2006/relationships/customXml" Target="../ink/ink2921.xml"/><Relationship Id="rId209" Type="http://schemas.openxmlformats.org/officeDocument/2006/relationships/customXml" Target="../ink/ink2928.xml"/><Relationship Id="rId220" Type="http://schemas.openxmlformats.org/officeDocument/2006/relationships/image" Target="../media/image363.png"/><Relationship Id="rId241" Type="http://schemas.openxmlformats.org/officeDocument/2006/relationships/customXml" Target="../ink/ink2944.xml"/><Relationship Id="rId15" Type="http://schemas.openxmlformats.org/officeDocument/2006/relationships/image" Target="../media/image14.png"/><Relationship Id="rId36" Type="http://schemas.openxmlformats.org/officeDocument/2006/relationships/customXml" Target="../ink/ink2841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965.xml"/><Relationship Id="rId318" Type="http://schemas.openxmlformats.org/officeDocument/2006/relationships/customXml" Target="../ink/ink2983.xml"/><Relationship Id="rId339" Type="http://schemas.openxmlformats.org/officeDocument/2006/relationships/image" Target="../media/image426.png"/><Relationship Id="rId78" Type="http://schemas.openxmlformats.org/officeDocument/2006/relationships/customXml" Target="../ink/ink2862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884.xml"/><Relationship Id="rId143" Type="http://schemas.openxmlformats.org/officeDocument/2006/relationships/image" Target="../media/image326.png"/><Relationship Id="rId164" Type="http://schemas.openxmlformats.org/officeDocument/2006/relationships/customXml" Target="../ink/ink2905.xml"/><Relationship Id="rId185" Type="http://schemas.openxmlformats.org/officeDocument/2006/relationships/customXml" Target="../ink/ink2916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2836.xml"/><Relationship Id="rId231" Type="http://schemas.openxmlformats.org/officeDocument/2006/relationships/customXml" Target="../ink/ink2939.xml"/><Relationship Id="rId252" Type="http://schemas.openxmlformats.org/officeDocument/2006/relationships/image" Target="../media/image379.png"/><Relationship Id="rId273" Type="http://schemas.openxmlformats.org/officeDocument/2006/relationships/customXml" Target="../ink/ink2960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857.xml"/><Relationship Id="rId89" Type="http://schemas.openxmlformats.org/officeDocument/2006/relationships/image" Target="../media/image313.png"/><Relationship Id="rId112" Type="http://schemas.openxmlformats.org/officeDocument/2006/relationships/customXml" Target="../ink/ink2879.xml"/><Relationship Id="rId133" Type="http://schemas.openxmlformats.org/officeDocument/2006/relationships/image" Target="../media/image321.png"/><Relationship Id="rId154" Type="http://schemas.openxmlformats.org/officeDocument/2006/relationships/customXml" Target="../ink/ink2900.xml"/><Relationship Id="rId175" Type="http://schemas.openxmlformats.org/officeDocument/2006/relationships/image" Target="../media/image341.png"/><Relationship Id="rId340" Type="http://schemas.openxmlformats.org/officeDocument/2006/relationships/customXml" Target="../ink/ink2994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831.xml"/><Relationship Id="rId221" Type="http://schemas.openxmlformats.org/officeDocument/2006/relationships/customXml" Target="../ink/ink2934.xml"/><Relationship Id="rId242" Type="http://schemas.openxmlformats.org/officeDocument/2006/relationships/image" Target="../media/image374.png"/><Relationship Id="rId263" Type="http://schemas.openxmlformats.org/officeDocument/2006/relationships/customXml" Target="../ink/ink2955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852.xml"/><Relationship Id="rId79" Type="http://schemas.openxmlformats.org/officeDocument/2006/relationships/image" Target="../media/image308.png"/><Relationship Id="rId102" Type="http://schemas.openxmlformats.org/officeDocument/2006/relationships/customXml" Target="../ink/ink2874.xml"/><Relationship Id="rId123" Type="http://schemas.openxmlformats.org/officeDocument/2006/relationships/image" Target="../media/image174.png"/><Relationship Id="rId144" Type="http://schemas.openxmlformats.org/officeDocument/2006/relationships/customXml" Target="../ink/ink2895.xml"/><Relationship Id="rId330" Type="http://schemas.openxmlformats.org/officeDocument/2006/relationships/customXml" Target="../ink/ink2989.xml"/><Relationship Id="rId90" Type="http://schemas.openxmlformats.org/officeDocument/2006/relationships/customXml" Target="../ink/ink2868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929.xml"/><Relationship Id="rId232" Type="http://schemas.openxmlformats.org/officeDocument/2006/relationships/image" Target="../media/image369.png"/><Relationship Id="rId253" Type="http://schemas.openxmlformats.org/officeDocument/2006/relationships/customXml" Target="../ink/ink2950.xml"/><Relationship Id="rId274" Type="http://schemas.openxmlformats.org/officeDocument/2006/relationships/image" Target="../media/image390.png"/><Relationship Id="rId295" Type="http://schemas.openxmlformats.org/officeDocument/2006/relationships/customXml" Target="../ink/ink2971.xml"/><Relationship Id="rId309" Type="http://schemas.openxmlformats.org/officeDocument/2006/relationships/customXml" Target="../ink/ink2978.xml"/><Relationship Id="rId27" Type="http://schemas.openxmlformats.org/officeDocument/2006/relationships/image" Target="../media/image20.png"/><Relationship Id="rId48" Type="http://schemas.openxmlformats.org/officeDocument/2006/relationships/customXml" Target="../ink/ink2847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890.xml"/><Relationship Id="rId320" Type="http://schemas.openxmlformats.org/officeDocument/2006/relationships/customXml" Target="../ink/ink2984.xml"/><Relationship Id="rId80" Type="http://schemas.openxmlformats.org/officeDocument/2006/relationships/customXml" Target="../ink/ink2863.xml"/><Relationship Id="rId155" Type="http://schemas.openxmlformats.org/officeDocument/2006/relationships/image" Target="../media/image332.png"/><Relationship Id="rId176" Type="http://schemas.openxmlformats.org/officeDocument/2006/relationships/customXml" Target="../ink/ink2911.xml"/><Relationship Id="rId197" Type="http://schemas.openxmlformats.org/officeDocument/2006/relationships/customXml" Target="../ink/ink2922.xml"/><Relationship Id="rId341" Type="http://schemas.openxmlformats.org/officeDocument/2006/relationships/image" Target="../media/image431.png"/><Relationship Id="rId201" Type="http://schemas.openxmlformats.org/officeDocument/2006/relationships/customXml" Target="../ink/ink2924.xml"/><Relationship Id="rId222" Type="http://schemas.openxmlformats.org/officeDocument/2006/relationships/image" Target="../media/image364.png"/><Relationship Id="rId243" Type="http://schemas.openxmlformats.org/officeDocument/2006/relationships/customXml" Target="../ink/ink2945.xml"/><Relationship Id="rId264" Type="http://schemas.openxmlformats.org/officeDocument/2006/relationships/image" Target="../media/image385.png"/><Relationship Id="rId285" Type="http://schemas.openxmlformats.org/officeDocument/2006/relationships/customXml" Target="../ink/ink2966.xml"/><Relationship Id="rId17" Type="http://schemas.openxmlformats.org/officeDocument/2006/relationships/image" Target="../media/image15.png"/><Relationship Id="rId38" Type="http://schemas.openxmlformats.org/officeDocument/2006/relationships/customXml" Target="../ink/ink2842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885.xml"/><Relationship Id="rId310" Type="http://schemas.openxmlformats.org/officeDocument/2006/relationships/image" Target="../media/image408.png"/><Relationship Id="rId70" Type="http://schemas.openxmlformats.org/officeDocument/2006/relationships/customXml" Target="../ink/ink2858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906.xml"/><Relationship Id="rId187" Type="http://schemas.openxmlformats.org/officeDocument/2006/relationships/customXml" Target="../ink/ink2917.xml"/><Relationship Id="rId331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2940.xml"/><Relationship Id="rId254" Type="http://schemas.openxmlformats.org/officeDocument/2006/relationships/image" Target="../media/image380.png"/><Relationship Id="rId28" Type="http://schemas.openxmlformats.org/officeDocument/2006/relationships/customXml" Target="../ink/ink2837.xml"/><Relationship Id="rId49" Type="http://schemas.openxmlformats.org/officeDocument/2006/relationships/image" Target="../media/image31.png"/><Relationship Id="rId114" Type="http://schemas.openxmlformats.org/officeDocument/2006/relationships/customXml" Target="../ink/ink2880.xml"/><Relationship Id="rId275" Type="http://schemas.openxmlformats.org/officeDocument/2006/relationships/customXml" Target="../ink/ink2961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853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901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995.xml"/><Relationship Id="rId202" Type="http://schemas.openxmlformats.org/officeDocument/2006/relationships/image" Target="../media/image354.png"/><Relationship Id="rId223" Type="http://schemas.openxmlformats.org/officeDocument/2006/relationships/customXml" Target="../ink/ink2935.xml"/><Relationship Id="rId244" Type="http://schemas.openxmlformats.org/officeDocument/2006/relationships/image" Target="../media/image375.png"/><Relationship Id="rId18" Type="http://schemas.openxmlformats.org/officeDocument/2006/relationships/customXml" Target="../ink/ink2832.xml"/><Relationship Id="rId39" Type="http://schemas.openxmlformats.org/officeDocument/2006/relationships/image" Target="../media/image26.png"/><Relationship Id="rId265" Type="http://schemas.openxmlformats.org/officeDocument/2006/relationships/customXml" Target="../ink/ink2956.xml"/><Relationship Id="rId286" Type="http://schemas.openxmlformats.org/officeDocument/2006/relationships/image" Target="../media/image396.png"/><Relationship Id="rId50" Type="http://schemas.openxmlformats.org/officeDocument/2006/relationships/customXml" Target="../ink/ink2848.xml"/><Relationship Id="rId104" Type="http://schemas.openxmlformats.org/officeDocument/2006/relationships/customXml" Target="../ink/ink2875.xml"/><Relationship Id="rId125" Type="http://schemas.openxmlformats.org/officeDocument/2006/relationships/image" Target="../media/image175.png"/><Relationship Id="rId146" Type="http://schemas.openxmlformats.org/officeDocument/2006/relationships/customXml" Target="../ink/ink2896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979.xml"/><Relationship Id="rId332" Type="http://schemas.openxmlformats.org/officeDocument/2006/relationships/customXml" Target="../ink/ink2990.xml"/><Relationship Id="rId71" Type="http://schemas.openxmlformats.org/officeDocument/2006/relationships/image" Target="../media/image304.png"/><Relationship Id="rId92" Type="http://schemas.openxmlformats.org/officeDocument/2006/relationships/customXml" Target="../ink/ink2869.xml"/><Relationship Id="rId213" Type="http://schemas.openxmlformats.org/officeDocument/2006/relationships/customXml" Target="../ink/ink2930.xml"/><Relationship Id="rId234" Type="http://schemas.openxmlformats.org/officeDocument/2006/relationships/image" Target="../media/image370.png"/><Relationship Id="rId2" Type="http://schemas.openxmlformats.org/officeDocument/2006/relationships/customXml" Target="../ink/ink2824.xml"/><Relationship Id="rId29" Type="http://schemas.openxmlformats.org/officeDocument/2006/relationships/image" Target="../media/image21.png"/><Relationship Id="rId255" Type="http://schemas.openxmlformats.org/officeDocument/2006/relationships/customXml" Target="../ink/ink2951.xml"/><Relationship Id="rId276" Type="http://schemas.openxmlformats.org/officeDocument/2006/relationships/image" Target="../media/image391.png"/><Relationship Id="rId297" Type="http://schemas.openxmlformats.org/officeDocument/2006/relationships/customXml" Target="../ink/ink2972.xml"/><Relationship Id="rId40" Type="http://schemas.openxmlformats.org/officeDocument/2006/relationships/customXml" Target="../ink/ink2843.xml"/><Relationship Id="rId115" Type="http://schemas.openxmlformats.org/officeDocument/2006/relationships/image" Target="../media/image170.png"/><Relationship Id="rId136" Type="http://schemas.openxmlformats.org/officeDocument/2006/relationships/customXml" Target="../ink/ink2891.xml"/><Relationship Id="rId157" Type="http://schemas.openxmlformats.org/officeDocument/2006/relationships/image" Target="../media/image333.png"/><Relationship Id="rId178" Type="http://schemas.openxmlformats.org/officeDocument/2006/relationships/customXml" Target="../ink/ink2912.xml"/><Relationship Id="rId301" Type="http://schemas.openxmlformats.org/officeDocument/2006/relationships/customXml" Target="../ink/ink2974.xml"/><Relationship Id="rId322" Type="http://schemas.openxmlformats.org/officeDocument/2006/relationships/customXml" Target="../ink/ink2985.xml"/><Relationship Id="rId343" Type="http://schemas.openxmlformats.org/officeDocument/2006/relationships/image" Target="../media/image432.png"/><Relationship Id="rId61" Type="http://schemas.openxmlformats.org/officeDocument/2006/relationships/image" Target="../media/image299.png"/><Relationship Id="rId82" Type="http://schemas.openxmlformats.org/officeDocument/2006/relationships/customXml" Target="../ink/ink2864.xml"/><Relationship Id="rId199" Type="http://schemas.openxmlformats.org/officeDocument/2006/relationships/customXml" Target="../ink/ink2923.xml"/><Relationship Id="rId203" Type="http://schemas.openxmlformats.org/officeDocument/2006/relationships/customXml" Target="../ink/ink2925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946.xml"/><Relationship Id="rId266" Type="http://schemas.openxmlformats.org/officeDocument/2006/relationships/image" Target="../media/image386.png"/><Relationship Id="rId287" Type="http://schemas.openxmlformats.org/officeDocument/2006/relationships/customXml" Target="../ink/ink2967.xml"/><Relationship Id="rId30" Type="http://schemas.openxmlformats.org/officeDocument/2006/relationships/customXml" Target="../ink/ink2838.xml"/><Relationship Id="rId105" Type="http://schemas.openxmlformats.org/officeDocument/2006/relationships/image" Target="../media/image165.png"/><Relationship Id="rId126" Type="http://schemas.openxmlformats.org/officeDocument/2006/relationships/customXml" Target="../ink/ink2886.xml"/><Relationship Id="rId147" Type="http://schemas.openxmlformats.org/officeDocument/2006/relationships/image" Target="../media/image328.png"/><Relationship Id="rId168" Type="http://schemas.openxmlformats.org/officeDocument/2006/relationships/customXml" Target="../ink/ink2907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51" Type="http://schemas.openxmlformats.org/officeDocument/2006/relationships/image" Target="../media/image32.png"/><Relationship Id="rId72" Type="http://schemas.openxmlformats.org/officeDocument/2006/relationships/customXml" Target="../ink/ink2859.xml"/><Relationship Id="rId93" Type="http://schemas.openxmlformats.org/officeDocument/2006/relationships/image" Target="../media/image315.png"/><Relationship Id="rId189" Type="http://schemas.openxmlformats.org/officeDocument/2006/relationships/customXml" Target="../ink/ink2918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2941.xml"/><Relationship Id="rId256" Type="http://schemas.openxmlformats.org/officeDocument/2006/relationships/image" Target="../media/image381.png"/><Relationship Id="rId277" Type="http://schemas.openxmlformats.org/officeDocument/2006/relationships/customXml" Target="../ink/ink2962.xml"/><Relationship Id="rId298" Type="http://schemas.openxmlformats.org/officeDocument/2006/relationships/image" Target="../media/image402.png"/><Relationship Id="rId116" Type="http://schemas.openxmlformats.org/officeDocument/2006/relationships/customXml" Target="../ink/ink2881.xml"/><Relationship Id="rId137" Type="http://schemas.openxmlformats.org/officeDocument/2006/relationships/image" Target="../media/image323.png"/><Relationship Id="rId158" Type="http://schemas.openxmlformats.org/officeDocument/2006/relationships/customXml" Target="../ink/ink2902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996.xml"/><Relationship Id="rId20" Type="http://schemas.openxmlformats.org/officeDocument/2006/relationships/customXml" Target="../ink/ink2833.xml"/><Relationship Id="rId41" Type="http://schemas.openxmlformats.org/officeDocument/2006/relationships/image" Target="../media/image27.png"/><Relationship Id="rId62" Type="http://schemas.openxmlformats.org/officeDocument/2006/relationships/customXml" Target="../ink/ink2854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936.xml"/><Relationship Id="rId246" Type="http://schemas.openxmlformats.org/officeDocument/2006/relationships/image" Target="../media/image376.png"/><Relationship Id="rId267" Type="http://schemas.openxmlformats.org/officeDocument/2006/relationships/customXml" Target="../ink/ink2957.xml"/><Relationship Id="rId288" Type="http://schemas.openxmlformats.org/officeDocument/2006/relationships/image" Target="../media/image397.png"/><Relationship Id="rId106" Type="http://schemas.openxmlformats.org/officeDocument/2006/relationships/customXml" Target="../ink/ink2876.xml"/><Relationship Id="rId127" Type="http://schemas.openxmlformats.org/officeDocument/2006/relationships/image" Target="../media/image176.png"/><Relationship Id="rId313" Type="http://schemas.openxmlformats.org/officeDocument/2006/relationships/customXml" Target="../ink/ink2980.xml"/><Relationship Id="rId10" Type="http://schemas.openxmlformats.org/officeDocument/2006/relationships/customXml" Target="../ink/ink2828.xml"/><Relationship Id="rId31" Type="http://schemas.openxmlformats.org/officeDocument/2006/relationships/image" Target="../media/image22.png"/><Relationship Id="rId52" Type="http://schemas.openxmlformats.org/officeDocument/2006/relationships/customXml" Target="../ink/ink2849.xml"/><Relationship Id="rId73" Type="http://schemas.openxmlformats.org/officeDocument/2006/relationships/image" Target="../media/image305.png"/><Relationship Id="rId94" Type="http://schemas.openxmlformats.org/officeDocument/2006/relationships/customXml" Target="../ink/ink2870.xml"/><Relationship Id="rId148" Type="http://schemas.openxmlformats.org/officeDocument/2006/relationships/customXml" Target="../ink/ink2897.xml"/><Relationship Id="rId169" Type="http://schemas.openxmlformats.org/officeDocument/2006/relationships/image" Target="../media/image339.png"/><Relationship Id="rId334" Type="http://schemas.openxmlformats.org/officeDocument/2006/relationships/customXml" Target="../ink/ink2991.xml"/><Relationship Id="rId4" Type="http://schemas.openxmlformats.org/officeDocument/2006/relationships/customXml" Target="../ink/ink2825.xml"/><Relationship Id="rId180" Type="http://schemas.openxmlformats.org/officeDocument/2006/relationships/customXml" Target="../ink/ink2913.xml"/><Relationship Id="rId215" Type="http://schemas.openxmlformats.org/officeDocument/2006/relationships/customXml" Target="../ink/ink2931.xml"/><Relationship Id="rId236" Type="http://schemas.openxmlformats.org/officeDocument/2006/relationships/image" Target="../media/image371.png"/><Relationship Id="rId257" Type="http://schemas.openxmlformats.org/officeDocument/2006/relationships/customXml" Target="../ink/ink2952.xml"/><Relationship Id="rId278" Type="http://schemas.openxmlformats.org/officeDocument/2006/relationships/image" Target="../media/image392.png"/><Relationship Id="rId303" Type="http://schemas.openxmlformats.org/officeDocument/2006/relationships/customXml" Target="../ink/ink2975.xml"/><Relationship Id="rId42" Type="http://schemas.openxmlformats.org/officeDocument/2006/relationships/customXml" Target="../ink/ink2844.xml"/><Relationship Id="rId84" Type="http://schemas.openxmlformats.org/officeDocument/2006/relationships/customXml" Target="../ink/ink2865.xml"/><Relationship Id="rId138" Type="http://schemas.openxmlformats.org/officeDocument/2006/relationships/customXml" Target="../ink/ink2892.xml"/><Relationship Id="rId345" Type="http://schemas.openxmlformats.org/officeDocument/2006/relationships/image" Target="../media/image433.png"/><Relationship Id="rId191" Type="http://schemas.openxmlformats.org/officeDocument/2006/relationships/customXml" Target="../ink/ink2919.xml"/><Relationship Id="rId205" Type="http://schemas.openxmlformats.org/officeDocument/2006/relationships/customXml" Target="../ink/ink2926.xml"/><Relationship Id="rId247" Type="http://schemas.openxmlformats.org/officeDocument/2006/relationships/customXml" Target="../ink/ink2947.xml"/><Relationship Id="rId107" Type="http://schemas.openxmlformats.org/officeDocument/2006/relationships/image" Target="../media/image166.png"/><Relationship Id="rId289" Type="http://schemas.openxmlformats.org/officeDocument/2006/relationships/customXml" Target="../ink/ink2968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903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834.xml"/><Relationship Id="rId64" Type="http://schemas.openxmlformats.org/officeDocument/2006/relationships/customXml" Target="../ink/ink2855.xml"/><Relationship Id="rId118" Type="http://schemas.openxmlformats.org/officeDocument/2006/relationships/customXml" Target="../ink/ink2882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937.xml"/><Relationship Id="rId269" Type="http://schemas.openxmlformats.org/officeDocument/2006/relationships/customXml" Target="../ink/ink295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992.xml"/><Relationship Id="rId75" Type="http://schemas.openxmlformats.org/officeDocument/2006/relationships/image" Target="../media/image306.png"/><Relationship Id="rId140" Type="http://schemas.openxmlformats.org/officeDocument/2006/relationships/customXml" Target="../ink/ink2893.xml"/><Relationship Id="rId182" Type="http://schemas.openxmlformats.org/officeDocument/2006/relationships/customXml" Target="../ink/ink2914.xml"/><Relationship Id="rId6" Type="http://schemas.openxmlformats.org/officeDocument/2006/relationships/customXml" Target="../ink/ink2826.xml"/><Relationship Id="rId238" Type="http://schemas.openxmlformats.org/officeDocument/2006/relationships/image" Target="../media/image372.png"/><Relationship Id="rId291" Type="http://schemas.openxmlformats.org/officeDocument/2006/relationships/customXml" Target="../ink/ink2969.xml"/><Relationship Id="rId305" Type="http://schemas.openxmlformats.org/officeDocument/2006/relationships/customXml" Target="../ink/ink2976.xml"/><Relationship Id="rId347" Type="http://schemas.openxmlformats.org/officeDocument/2006/relationships/image" Target="../media/image434.png"/><Relationship Id="rId44" Type="http://schemas.openxmlformats.org/officeDocument/2006/relationships/customXml" Target="../ink/ink2845.xml"/><Relationship Id="rId86" Type="http://schemas.openxmlformats.org/officeDocument/2006/relationships/customXml" Target="../ink/ink2866.xml"/><Relationship Id="rId151" Type="http://schemas.openxmlformats.org/officeDocument/2006/relationships/image" Target="../media/image330.png"/><Relationship Id="rId193" Type="http://schemas.openxmlformats.org/officeDocument/2006/relationships/customXml" Target="../ink/ink2920.xml"/><Relationship Id="rId207" Type="http://schemas.openxmlformats.org/officeDocument/2006/relationships/customXml" Target="../ink/ink2927.xml"/><Relationship Id="rId249" Type="http://schemas.openxmlformats.org/officeDocument/2006/relationships/customXml" Target="../ink/ink2948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982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883.xml"/><Relationship Id="rId162" Type="http://schemas.openxmlformats.org/officeDocument/2006/relationships/customXml" Target="../ink/ink2904.xml"/><Relationship Id="rId218" Type="http://schemas.openxmlformats.org/officeDocument/2006/relationships/image" Target="../media/image362.png"/><Relationship Id="rId271" Type="http://schemas.openxmlformats.org/officeDocument/2006/relationships/customXml" Target="../ink/ink2959.xml"/><Relationship Id="rId24" Type="http://schemas.openxmlformats.org/officeDocument/2006/relationships/customXml" Target="../ink/ink2835.xml"/><Relationship Id="rId66" Type="http://schemas.openxmlformats.org/officeDocument/2006/relationships/customXml" Target="../ink/ink2856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938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873.xml"/><Relationship Id="rId282" Type="http://schemas.openxmlformats.org/officeDocument/2006/relationships/image" Target="../media/image394.png"/><Relationship Id="rId338" Type="http://schemas.openxmlformats.org/officeDocument/2006/relationships/customXml" Target="../ink/ink299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14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161.xml"/><Relationship Id="rId170" Type="http://schemas.openxmlformats.org/officeDocument/2006/relationships/customXml" Target="../ink/ink308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014.xml"/><Relationship Id="rId74" Type="http://schemas.openxmlformats.org/officeDocument/2006/relationships/customXml" Target="../ink/ink3035.xml"/><Relationship Id="rId128" Type="http://schemas.openxmlformats.org/officeDocument/2006/relationships/customXml" Target="../ink/ink3062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3117.xml"/><Relationship Id="rId279" Type="http://schemas.openxmlformats.org/officeDocument/2006/relationships/customXml" Target="../ink/ink313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172.xml"/><Relationship Id="rId85" Type="http://schemas.openxmlformats.org/officeDocument/2006/relationships/image" Target="../media/image311.png"/><Relationship Id="rId150" Type="http://schemas.openxmlformats.org/officeDocument/2006/relationships/customXml" Target="../ink/ink307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004.xml"/><Relationship Id="rId108" Type="http://schemas.openxmlformats.org/officeDocument/2006/relationships/customXml" Target="../ink/ink3052.xml"/><Relationship Id="rId315" Type="http://schemas.openxmlformats.org/officeDocument/2006/relationships/customXml" Target="../ink/ink3156.xml"/><Relationship Id="rId54" Type="http://schemas.openxmlformats.org/officeDocument/2006/relationships/customXml" Target="../ink/ink3025.xml"/><Relationship Id="rId96" Type="http://schemas.openxmlformats.org/officeDocument/2006/relationships/customXml" Target="../ink/ink3046.xml"/><Relationship Id="rId161" Type="http://schemas.openxmlformats.org/officeDocument/2006/relationships/image" Target="../media/image335.png"/><Relationship Id="rId217" Type="http://schemas.openxmlformats.org/officeDocument/2006/relationships/customXml" Target="../ink/ink3107.xml"/><Relationship Id="rId259" Type="http://schemas.openxmlformats.org/officeDocument/2006/relationships/customXml" Target="../ink/ink312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162.xml"/><Relationship Id="rId65" Type="http://schemas.openxmlformats.org/officeDocument/2006/relationships/image" Target="../media/image301.png"/><Relationship Id="rId130" Type="http://schemas.openxmlformats.org/officeDocument/2006/relationships/customXml" Target="../ink/ink3063.xml"/><Relationship Id="rId172" Type="http://schemas.openxmlformats.org/officeDocument/2006/relationships/customXml" Target="../ink/ink3084.xml"/><Relationship Id="rId228" Type="http://schemas.openxmlformats.org/officeDocument/2006/relationships/image" Target="../media/image367.png"/><Relationship Id="rId281" Type="http://schemas.openxmlformats.org/officeDocument/2006/relationships/customXml" Target="../ink/ink3139.xml"/><Relationship Id="rId337" Type="http://schemas.openxmlformats.org/officeDocument/2006/relationships/image" Target="../media/image425.png"/><Relationship Id="rId34" Type="http://schemas.openxmlformats.org/officeDocument/2006/relationships/customXml" Target="../ink/ink3015.xml"/><Relationship Id="rId76" Type="http://schemas.openxmlformats.org/officeDocument/2006/relationships/customXml" Target="../ink/ink3036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311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053.xml"/><Relationship Id="rId348" Type="http://schemas.openxmlformats.org/officeDocument/2006/relationships/customXml" Target="../ink/ink3173.xml"/><Relationship Id="rId152" Type="http://schemas.openxmlformats.org/officeDocument/2006/relationships/customXml" Target="../ink/ink307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129.xml"/><Relationship Id="rId14" Type="http://schemas.openxmlformats.org/officeDocument/2006/relationships/customXml" Target="../ink/ink3005.xml"/><Relationship Id="rId56" Type="http://schemas.openxmlformats.org/officeDocument/2006/relationships/customXml" Target="../ink/ink3026.xml"/><Relationship Id="rId317" Type="http://schemas.openxmlformats.org/officeDocument/2006/relationships/image" Target="../media/image411.png"/><Relationship Id="rId98" Type="http://schemas.openxmlformats.org/officeDocument/2006/relationships/customXml" Target="../ink/ink304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108.xml"/><Relationship Id="rId230" Type="http://schemas.openxmlformats.org/officeDocument/2006/relationships/image" Target="../media/image368.png"/><Relationship Id="rId251" Type="http://schemas.openxmlformats.org/officeDocument/2006/relationships/customXml" Target="../ink/ink3124.xml"/><Relationship Id="rId25" Type="http://schemas.openxmlformats.org/officeDocument/2006/relationships/image" Target="../media/image19.png"/><Relationship Id="rId46" Type="http://schemas.openxmlformats.org/officeDocument/2006/relationships/customXml" Target="../ink/ink3021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145.xml"/><Relationship Id="rId307" Type="http://schemas.openxmlformats.org/officeDocument/2006/relationships/customXml" Target="../ink/ink3152.xml"/><Relationship Id="rId328" Type="http://schemas.openxmlformats.org/officeDocument/2006/relationships/customXml" Target="../ink/ink3163.xml"/><Relationship Id="rId349" Type="http://schemas.openxmlformats.org/officeDocument/2006/relationships/image" Target="../media/image436.png"/><Relationship Id="rId88" Type="http://schemas.openxmlformats.org/officeDocument/2006/relationships/customXml" Target="../ink/ink3042.xml"/><Relationship Id="rId111" Type="http://schemas.openxmlformats.org/officeDocument/2006/relationships/image" Target="../media/image168.png"/><Relationship Id="rId132" Type="http://schemas.openxmlformats.org/officeDocument/2006/relationships/customXml" Target="../ink/ink3064.xml"/><Relationship Id="rId153" Type="http://schemas.openxmlformats.org/officeDocument/2006/relationships/image" Target="../media/image331.png"/><Relationship Id="rId174" Type="http://schemas.openxmlformats.org/officeDocument/2006/relationships/customXml" Target="../ink/ink3085.xml"/><Relationship Id="rId195" Type="http://schemas.openxmlformats.org/officeDocument/2006/relationships/customXml" Target="../ink/ink3096.xml"/><Relationship Id="rId209" Type="http://schemas.openxmlformats.org/officeDocument/2006/relationships/customXml" Target="../ink/ink3103.xml"/><Relationship Id="rId220" Type="http://schemas.openxmlformats.org/officeDocument/2006/relationships/image" Target="../media/image363.png"/><Relationship Id="rId241" Type="http://schemas.openxmlformats.org/officeDocument/2006/relationships/customXml" Target="../ink/ink3119.xml"/><Relationship Id="rId15" Type="http://schemas.openxmlformats.org/officeDocument/2006/relationships/image" Target="../media/image14.png"/><Relationship Id="rId36" Type="http://schemas.openxmlformats.org/officeDocument/2006/relationships/customXml" Target="../ink/ink301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140.xml"/><Relationship Id="rId318" Type="http://schemas.openxmlformats.org/officeDocument/2006/relationships/customXml" Target="../ink/ink3158.xml"/><Relationship Id="rId339" Type="http://schemas.openxmlformats.org/officeDocument/2006/relationships/image" Target="../media/image426.png"/><Relationship Id="rId78" Type="http://schemas.openxmlformats.org/officeDocument/2006/relationships/customXml" Target="../ink/ink303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059.xml"/><Relationship Id="rId143" Type="http://schemas.openxmlformats.org/officeDocument/2006/relationships/image" Target="../media/image326.png"/><Relationship Id="rId164" Type="http://schemas.openxmlformats.org/officeDocument/2006/relationships/customXml" Target="../ink/ink3080.xml"/><Relationship Id="rId185" Type="http://schemas.openxmlformats.org/officeDocument/2006/relationships/customXml" Target="../ink/ink3091.xml"/><Relationship Id="rId350" Type="http://schemas.openxmlformats.org/officeDocument/2006/relationships/customXml" Target="../ink/ink3174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3011.xml"/><Relationship Id="rId231" Type="http://schemas.openxmlformats.org/officeDocument/2006/relationships/customXml" Target="../ink/ink3114.xml"/><Relationship Id="rId252" Type="http://schemas.openxmlformats.org/officeDocument/2006/relationships/image" Target="../media/image379.png"/><Relationship Id="rId273" Type="http://schemas.openxmlformats.org/officeDocument/2006/relationships/customXml" Target="../ink/ink313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032.xml"/><Relationship Id="rId89" Type="http://schemas.openxmlformats.org/officeDocument/2006/relationships/image" Target="../media/image313.png"/><Relationship Id="rId112" Type="http://schemas.openxmlformats.org/officeDocument/2006/relationships/customXml" Target="../ink/ink3054.xml"/><Relationship Id="rId133" Type="http://schemas.openxmlformats.org/officeDocument/2006/relationships/image" Target="../media/image321.png"/><Relationship Id="rId154" Type="http://schemas.openxmlformats.org/officeDocument/2006/relationships/customXml" Target="../ink/ink3075.xml"/><Relationship Id="rId175" Type="http://schemas.openxmlformats.org/officeDocument/2006/relationships/image" Target="../media/image341.png"/><Relationship Id="rId340" Type="http://schemas.openxmlformats.org/officeDocument/2006/relationships/customXml" Target="../ink/ink3169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006.xml"/><Relationship Id="rId221" Type="http://schemas.openxmlformats.org/officeDocument/2006/relationships/customXml" Target="../ink/ink3109.xml"/><Relationship Id="rId242" Type="http://schemas.openxmlformats.org/officeDocument/2006/relationships/image" Target="../media/image374.png"/><Relationship Id="rId263" Type="http://schemas.openxmlformats.org/officeDocument/2006/relationships/customXml" Target="../ink/ink313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027.xml"/><Relationship Id="rId79" Type="http://schemas.openxmlformats.org/officeDocument/2006/relationships/image" Target="../media/image308.png"/><Relationship Id="rId102" Type="http://schemas.openxmlformats.org/officeDocument/2006/relationships/customXml" Target="../ink/ink3049.xml"/><Relationship Id="rId123" Type="http://schemas.openxmlformats.org/officeDocument/2006/relationships/image" Target="../media/image174.png"/><Relationship Id="rId144" Type="http://schemas.openxmlformats.org/officeDocument/2006/relationships/customXml" Target="../ink/ink3070.xml"/><Relationship Id="rId330" Type="http://schemas.openxmlformats.org/officeDocument/2006/relationships/customXml" Target="../ink/ink3164.xml"/><Relationship Id="rId90" Type="http://schemas.openxmlformats.org/officeDocument/2006/relationships/customXml" Target="../ink/ink304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7.png"/><Relationship Id="rId211" Type="http://schemas.openxmlformats.org/officeDocument/2006/relationships/customXml" Target="../ink/ink3104.xml"/><Relationship Id="rId232" Type="http://schemas.openxmlformats.org/officeDocument/2006/relationships/image" Target="../media/image369.png"/><Relationship Id="rId253" Type="http://schemas.openxmlformats.org/officeDocument/2006/relationships/customXml" Target="../ink/ink3125.xml"/><Relationship Id="rId274" Type="http://schemas.openxmlformats.org/officeDocument/2006/relationships/image" Target="../media/image390.png"/><Relationship Id="rId295" Type="http://schemas.openxmlformats.org/officeDocument/2006/relationships/customXml" Target="../ink/ink3146.xml"/><Relationship Id="rId309" Type="http://schemas.openxmlformats.org/officeDocument/2006/relationships/customXml" Target="../ink/ink3153.xml"/><Relationship Id="rId27" Type="http://schemas.openxmlformats.org/officeDocument/2006/relationships/image" Target="../media/image20.png"/><Relationship Id="rId48" Type="http://schemas.openxmlformats.org/officeDocument/2006/relationships/customXml" Target="../ink/ink302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065.xml"/><Relationship Id="rId320" Type="http://schemas.openxmlformats.org/officeDocument/2006/relationships/customXml" Target="../ink/ink3159.xml"/><Relationship Id="rId80" Type="http://schemas.openxmlformats.org/officeDocument/2006/relationships/customXml" Target="../ink/ink3038.xml"/><Relationship Id="rId155" Type="http://schemas.openxmlformats.org/officeDocument/2006/relationships/image" Target="../media/image332.png"/><Relationship Id="rId176" Type="http://schemas.openxmlformats.org/officeDocument/2006/relationships/customXml" Target="../ink/ink3086.xml"/><Relationship Id="rId197" Type="http://schemas.openxmlformats.org/officeDocument/2006/relationships/customXml" Target="../ink/ink3097.xml"/><Relationship Id="rId341" Type="http://schemas.openxmlformats.org/officeDocument/2006/relationships/image" Target="../media/image431.png"/><Relationship Id="rId201" Type="http://schemas.openxmlformats.org/officeDocument/2006/relationships/customXml" Target="../ink/ink3099.xml"/><Relationship Id="rId222" Type="http://schemas.openxmlformats.org/officeDocument/2006/relationships/image" Target="../media/image364.png"/><Relationship Id="rId243" Type="http://schemas.openxmlformats.org/officeDocument/2006/relationships/customXml" Target="../ink/ink3120.xml"/><Relationship Id="rId264" Type="http://schemas.openxmlformats.org/officeDocument/2006/relationships/image" Target="../media/image385.png"/><Relationship Id="rId285" Type="http://schemas.openxmlformats.org/officeDocument/2006/relationships/customXml" Target="../ink/ink3141.xml"/><Relationship Id="rId17" Type="http://schemas.openxmlformats.org/officeDocument/2006/relationships/image" Target="../media/image15.png"/><Relationship Id="rId38" Type="http://schemas.openxmlformats.org/officeDocument/2006/relationships/customXml" Target="../ink/ink301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060.xml"/><Relationship Id="rId310" Type="http://schemas.openxmlformats.org/officeDocument/2006/relationships/image" Target="../media/image408.png"/><Relationship Id="rId70" Type="http://schemas.openxmlformats.org/officeDocument/2006/relationships/customXml" Target="../ink/ink303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081.xml"/><Relationship Id="rId187" Type="http://schemas.openxmlformats.org/officeDocument/2006/relationships/customXml" Target="../ink/ink3092.xml"/><Relationship Id="rId331" Type="http://schemas.openxmlformats.org/officeDocument/2006/relationships/image" Target="../media/image422.png"/><Relationship Id="rId352" Type="http://schemas.openxmlformats.org/officeDocument/2006/relationships/customXml" Target="../ink/ink317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3115.xml"/><Relationship Id="rId254" Type="http://schemas.openxmlformats.org/officeDocument/2006/relationships/image" Target="../media/image380.png"/><Relationship Id="rId28" Type="http://schemas.openxmlformats.org/officeDocument/2006/relationships/customXml" Target="../ink/ink3012.xml"/><Relationship Id="rId49" Type="http://schemas.openxmlformats.org/officeDocument/2006/relationships/image" Target="../media/image31.png"/><Relationship Id="rId114" Type="http://schemas.openxmlformats.org/officeDocument/2006/relationships/customXml" Target="../ink/ink3055.xml"/><Relationship Id="rId275" Type="http://schemas.openxmlformats.org/officeDocument/2006/relationships/customXml" Target="../ink/ink313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02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07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170.xml"/><Relationship Id="rId202" Type="http://schemas.openxmlformats.org/officeDocument/2006/relationships/image" Target="../media/image354.png"/><Relationship Id="rId223" Type="http://schemas.openxmlformats.org/officeDocument/2006/relationships/customXml" Target="../ink/ink3110.xml"/><Relationship Id="rId244" Type="http://schemas.openxmlformats.org/officeDocument/2006/relationships/image" Target="../media/image375.png"/><Relationship Id="rId18" Type="http://schemas.openxmlformats.org/officeDocument/2006/relationships/customXml" Target="../ink/ink3007.xml"/><Relationship Id="rId39" Type="http://schemas.openxmlformats.org/officeDocument/2006/relationships/image" Target="../media/image26.png"/><Relationship Id="rId265" Type="http://schemas.openxmlformats.org/officeDocument/2006/relationships/customXml" Target="../ink/ink3131.xml"/><Relationship Id="rId286" Type="http://schemas.openxmlformats.org/officeDocument/2006/relationships/image" Target="../media/image396.png"/><Relationship Id="rId50" Type="http://schemas.openxmlformats.org/officeDocument/2006/relationships/customXml" Target="../ink/ink3023.xml"/><Relationship Id="rId104" Type="http://schemas.openxmlformats.org/officeDocument/2006/relationships/customXml" Target="../ink/ink3050.xml"/><Relationship Id="rId125" Type="http://schemas.openxmlformats.org/officeDocument/2006/relationships/image" Target="../media/image175.png"/><Relationship Id="rId146" Type="http://schemas.openxmlformats.org/officeDocument/2006/relationships/customXml" Target="../ink/ink307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154.xml"/><Relationship Id="rId332" Type="http://schemas.openxmlformats.org/officeDocument/2006/relationships/customXml" Target="../ink/ink3165.xml"/><Relationship Id="rId353" Type="http://schemas.openxmlformats.org/officeDocument/2006/relationships/image" Target="../media/image438.png"/><Relationship Id="rId71" Type="http://schemas.openxmlformats.org/officeDocument/2006/relationships/image" Target="../media/image304.png"/><Relationship Id="rId92" Type="http://schemas.openxmlformats.org/officeDocument/2006/relationships/customXml" Target="../ink/ink3044.xml"/><Relationship Id="rId213" Type="http://schemas.openxmlformats.org/officeDocument/2006/relationships/customXml" Target="../ink/ink3105.xml"/><Relationship Id="rId234" Type="http://schemas.openxmlformats.org/officeDocument/2006/relationships/image" Target="../media/image370.png"/><Relationship Id="rId2" Type="http://schemas.openxmlformats.org/officeDocument/2006/relationships/customXml" Target="../ink/ink2999.xml"/><Relationship Id="rId29" Type="http://schemas.openxmlformats.org/officeDocument/2006/relationships/image" Target="../media/image21.png"/><Relationship Id="rId255" Type="http://schemas.openxmlformats.org/officeDocument/2006/relationships/customXml" Target="../ink/ink3126.xml"/><Relationship Id="rId276" Type="http://schemas.openxmlformats.org/officeDocument/2006/relationships/image" Target="../media/image391.png"/><Relationship Id="rId297" Type="http://schemas.openxmlformats.org/officeDocument/2006/relationships/customXml" Target="../ink/ink3147.xml"/><Relationship Id="rId40" Type="http://schemas.openxmlformats.org/officeDocument/2006/relationships/customXml" Target="../ink/ink3018.xml"/><Relationship Id="rId115" Type="http://schemas.openxmlformats.org/officeDocument/2006/relationships/image" Target="../media/image170.png"/><Relationship Id="rId136" Type="http://schemas.openxmlformats.org/officeDocument/2006/relationships/customXml" Target="../ink/ink3066.xml"/><Relationship Id="rId157" Type="http://schemas.openxmlformats.org/officeDocument/2006/relationships/image" Target="../media/image333.png"/><Relationship Id="rId178" Type="http://schemas.openxmlformats.org/officeDocument/2006/relationships/customXml" Target="../ink/ink3087.xml"/><Relationship Id="rId301" Type="http://schemas.openxmlformats.org/officeDocument/2006/relationships/customXml" Target="../ink/ink3149.xml"/><Relationship Id="rId322" Type="http://schemas.openxmlformats.org/officeDocument/2006/relationships/customXml" Target="../ink/ink3160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3039.xml"/><Relationship Id="rId199" Type="http://schemas.openxmlformats.org/officeDocument/2006/relationships/customXml" Target="../ink/ink3098.xml"/><Relationship Id="rId203" Type="http://schemas.openxmlformats.org/officeDocument/2006/relationships/customXml" Target="../ink/ink310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121.xml"/><Relationship Id="rId266" Type="http://schemas.openxmlformats.org/officeDocument/2006/relationships/image" Target="../media/image386.png"/><Relationship Id="rId287" Type="http://schemas.openxmlformats.org/officeDocument/2006/relationships/customXml" Target="../ink/ink3142.xml"/><Relationship Id="rId30" Type="http://schemas.openxmlformats.org/officeDocument/2006/relationships/customXml" Target="../ink/ink3013.xml"/><Relationship Id="rId105" Type="http://schemas.openxmlformats.org/officeDocument/2006/relationships/image" Target="../media/image165.png"/><Relationship Id="rId126" Type="http://schemas.openxmlformats.org/officeDocument/2006/relationships/customXml" Target="../ink/ink3061.xml"/><Relationship Id="rId147" Type="http://schemas.openxmlformats.org/officeDocument/2006/relationships/image" Target="../media/image328.png"/><Relationship Id="rId168" Type="http://schemas.openxmlformats.org/officeDocument/2006/relationships/customXml" Target="../ink/ink3082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176.xml"/><Relationship Id="rId51" Type="http://schemas.openxmlformats.org/officeDocument/2006/relationships/image" Target="../media/image32.png"/><Relationship Id="rId72" Type="http://schemas.openxmlformats.org/officeDocument/2006/relationships/customXml" Target="../ink/ink3034.xml"/><Relationship Id="rId93" Type="http://schemas.openxmlformats.org/officeDocument/2006/relationships/image" Target="../media/image315.png"/><Relationship Id="rId189" Type="http://schemas.openxmlformats.org/officeDocument/2006/relationships/customXml" Target="../ink/ink3093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3116.xml"/><Relationship Id="rId256" Type="http://schemas.openxmlformats.org/officeDocument/2006/relationships/image" Target="../media/image381.png"/><Relationship Id="rId277" Type="http://schemas.openxmlformats.org/officeDocument/2006/relationships/customXml" Target="../ink/ink3137.xml"/><Relationship Id="rId298" Type="http://schemas.openxmlformats.org/officeDocument/2006/relationships/image" Target="../media/image402.png"/><Relationship Id="rId116" Type="http://schemas.openxmlformats.org/officeDocument/2006/relationships/customXml" Target="../ink/ink3056.xml"/><Relationship Id="rId137" Type="http://schemas.openxmlformats.org/officeDocument/2006/relationships/image" Target="../media/image323.png"/><Relationship Id="rId158" Type="http://schemas.openxmlformats.org/officeDocument/2006/relationships/customXml" Target="../ink/ink307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171.xml"/><Relationship Id="rId20" Type="http://schemas.openxmlformats.org/officeDocument/2006/relationships/customXml" Target="../ink/ink3008.xml"/><Relationship Id="rId41" Type="http://schemas.openxmlformats.org/officeDocument/2006/relationships/image" Target="../media/image27.png"/><Relationship Id="rId62" Type="http://schemas.openxmlformats.org/officeDocument/2006/relationships/customXml" Target="../ink/ink302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111.xml"/><Relationship Id="rId246" Type="http://schemas.openxmlformats.org/officeDocument/2006/relationships/image" Target="../media/image376.png"/><Relationship Id="rId267" Type="http://schemas.openxmlformats.org/officeDocument/2006/relationships/customXml" Target="../ink/ink3132.xml"/><Relationship Id="rId288" Type="http://schemas.openxmlformats.org/officeDocument/2006/relationships/image" Target="../media/image397.png"/><Relationship Id="rId106" Type="http://schemas.openxmlformats.org/officeDocument/2006/relationships/customXml" Target="../ink/ink3051.xml"/><Relationship Id="rId127" Type="http://schemas.openxmlformats.org/officeDocument/2006/relationships/image" Target="../media/image176.png"/><Relationship Id="rId313" Type="http://schemas.openxmlformats.org/officeDocument/2006/relationships/customXml" Target="../ink/ink3155.xml"/><Relationship Id="rId10" Type="http://schemas.openxmlformats.org/officeDocument/2006/relationships/customXml" Target="../ink/ink3003.xml"/><Relationship Id="rId31" Type="http://schemas.openxmlformats.org/officeDocument/2006/relationships/image" Target="../media/image22.png"/><Relationship Id="rId52" Type="http://schemas.openxmlformats.org/officeDocument/2006/relationships/customXml" Target="../ink/ink3024.xml"/><Relationship Id="rId73" Type="http://schemas.openxmlformats.org/officeDocument/2006/relationships/image" Target="../media/image305.png"/><Relationship Id="rId94" Type="http://schemas.openxmlformats.org/officeDocument/2006/relationships/customXml" Target="../ink/ink3045.xml"/><Relationship Id="rId148" Type="http://schemas.openxmlformats.org/officeDocument/2006/relationships/customXml" Target="../ink/ink3072.xml"/><Relationship Id="rId169" Type="http://schemas.openxmlformats.org/officeDocument/2006/relationships/image" Target="../media/image339.png"/><Relationship Id="rId334" Type="http://schemas.openxmlformats.org/officeDocument/2006/relationships/customXml" Target="../ink/ink3166.xml"/><Relationship Id="rId355" Type="http://schemas.openxmlformats.org/officeDocument/2006/relationships/image" Target="../media/image439.png"/><Relationship Id="rId4" Type="http://schemas.openxmlformats.org/officeDocument/2006/relationships/customXml" Target="../ink/ink3000.xml"/><Relationship Id="rId180" Type="http://schemas.openxmlformats.org/officeDocument/2006/relationships/customXml" Target="../ink/ink3088.xml"/><Relationship Id="rId215" Type="http://schemas.openxmlformats.org/officeDocument/2006/relationships/customXml" Target="../ink/ink3106.xml"/><Relationship Id="rId236" Type="http://schemas.openxmlformats.org/officeDocument/2006/relationships/image" Target="../media/image371.png"/><Relationship Id="rId257" Type="http://schemas.openxmlformats.org/officeDocument/2006/relationships/customXml" Target="../ink/ink3127.xml"/><Relationship Id="rId278" Type="http://schemas.openxmlformats.org/officeDocument/2006/relationships/image" Target="../media/image392.png"/><Relationship Id="rId303" Type="http://schemas.openxmlformats.org/officeDocument/2006/relationships/customXml" Target="../ink/ink3150.xml"/><Relationship Id="rId42" Type="http://schemas.openxmlformats.org/officeDocument/2006/relationships/customXml" Target="../ink/ink3019.xml"/><Relationship Id="rId84" Type="http://schemas.openxmlformats.org/officeDocument/2006/relationships/customXml" Target="../ink/ink3040.xml"/><Relationship Id="rId138" Type="http://schemas.openxmlformats.org/officeDocument/2006/relationships/customXml" Target="../ink/ink3067.xml"/><Relationship Id="rId345" Type="http://schemas.openxmlformats.org/officeDocument/2006/relationships/image" Target="../media/image434.png"/><Relationship Id="rId191" Type="http://schemas.openxmlformats.org/officeDocument/2006/relationships/customXml" Target="../ink/ink3094.xml"/><Relationship Id="rId205" Type="http://schemas.openxmlformats.org/officeDocument/2006/relationships/customXml" Target="../ink/ink3101.xml"/><Relationship Id="rId247" Type="http://schemas.openxmlformats.org/officeDocument/2006/relationships/customXml" Target="../ink/ink3122.xml"/><Relationship Id="rId107" Type="http://schemas.openxmlformats.org/officeDocument/2006/relationships/image" Target="../media/image166.png"/><Relationship Id="rId289" Type="http://schemas.openxmlformats.org/officeDocument/2006/relationships/customXml" Target="../ink/ink314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307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009.xml"/><Relationship Id="rId64" Type="http://schemas.openxmlformats.org/officeDocument/2006/relationships/customXml" Target="../ink/ink3030.xml"/><Relationship Id="rId118" Type="http://schemas.openxmlformats.org/officeDocument/2006/relationships/customXml" Target="../ink/ink305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112.xml"/><Relationship Id="rId269" Type="http://schemas.openxmlformats.org/officeDocument/2006/relationships/customXml" Target="../ink/ink313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167.xml"/><Relationship Id="rId75" Type="http://schemas.openxmlformats.org/officeDocument/2006/relationships/image" Target="../media/image306.png"/><Relationship Id="rId140" Type="http://schemas.openxmlformats.org/officeDocument/2006/relationships/customXml" Target="../ink/ink3068.xml"/><Relationship Id="rId182" Type="http://schemas.openxmlformats.org/officeDocument/2006/relationships/customXml" Target="../ink/ink3089.xml"/><Relationship Id="rId6" Type="http://schemas.openxmlformats.org/officeDocument/2006/relationships/customXml" Target="../ink/ink3001.xml"/><Relationship Id="rId238" Type="http://schemas.openxmlformats.org/officeDocument/2006/relationships/image" Target="../media/image372.png"/><Relationship Id="rId291" Type="http://schemas.openxmlformats.org/officeDocument/2006/relationships/customXml" Target="../ink/ink3144.xml"/><Relationship Id="rId305" Type="http://schemas.openxmlformats.org/officeDocument/2006/relationships/customXml" Target="../ink/ink3151.xml"/><Relationship Id="rId347" Type="http://schemas.openxmlformats.org/officeDocument/2006/relationships/image" Target="../media/image435.png"/><Relationship Id="rId44" Type="http://schemas.openxmlformats.org/officeDocument/2006/relationships/customXml" Target="../ink/ink3020.xml"/><Relationship Id="rId86" Type="http://schemas.openxmlformats.org/officeDocument/2006/relationships/customXml" Target="../ink/ink3041.xml"/><Relationship Id="rId151" Type="http://schemas.openxmlformats.org/officeDocument/2006/relationships/image" Target="../media/image330.png"/><Relationship Id="rId193" Type="http://schemas.openxmlformats.org/officeDocument/2006/relationships/customXml" Target="../ink/ink3095.xml"/><Relationship Id="rId207" Type="http://schemas.openxmlformats.org/officeDocument/2006/relationships/customXml" Target="../ink/ink3102.xml"/><Relationship Id="rId249" Type="http://schemas.openxmlformats.org/officeDocument/2006/relationships/customXml" Target="../ink/ink312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15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058.xml"/><Relationship Id="rId162" Type="http://schemas.openxmlformats.org/officeDocument/2006/relationships/customXml" Target="../ink/ink3079.xml"/><Relationship Id="rId218" Type="http://schemas.openxmlformats.org/officeDocument/2006/relationships/image" Target="../media/image362.png"/><Relationship Id="rId271" Type="http://schemas.openxmlformats.org/officeDocument/2006/relationships/customXml" Target="../ink/ink3134.xml"/><Relationship Id="rId24" Type="http://schemas.openxmlformats.org/officeDocument/2006/relationships/customXml" Target="../ink/ink3010.xml"/><Relationship Id="rId66" Type="http://schemas.openxmlformats.org/officeDocument/2006/relationships/customXml" Target="../ink/ink303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11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048.xml"/><Relationship Id="rId282" Type="http://schemas.openxmlformats.org/officeDocument/2006/relationships/image" Target="../media/image394.png"/><Relationship Id="rId338" Type="http://schemas.openxmlformats.org/officeDocument/2006/relationships/customXml" Target="../ink/ink3168.xml"/><Relationship Id="rId8" Type="http://schemas.openxmlformats.org/officeDocument/2006/relationships/customXml" Target="../ink/ink3002.xml"/><Relationship Id="rId142" Type="http://schemas.openxmlformats.org/officeDocument/2006/relationships/customXml" Target="../ink/ink3069.xml"/><Relationship Id="rId184" Type="http://schemas.openxmlformats.org/officeDocument/2006/relationships/customXml" Target="../ink/ink3090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32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339.xml"/><Relationship Id="rId170" Type="http://schemas.openxmlformats.org/officeDocument/2006/relationships/customXml" Target="../ink/ink326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192.xml"/><Relationship Id="rId74" Type="http://schemas.openxmlformats.org/officeDocument/2006/relationships/customXml" Target="../ink/ink3213.xml"/><Relationship Id="rId128" Type="http://schemas.openxmlformats.org/officeDocument/2006/relationships/customXml" Target="../ink/ink3240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3295.xml"/><Relationship Id="rId279" Type="http://schemas.openxmlformats.org/officeDocument/2006/relationships/customXml" Target="../ink/ink331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350.xml"/><Relationship Id="rId85" Type="http://schemas.openxmlformats.org/officeDocument/2006/relationships/image" Target="../media/image311.png"/><Relationship Id="rId150" Type="http://schemas.openxmlformats.org/officeDocument/2006/relationships/customXml" Target="../ink/ink325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182.xml"/><Relationship Id="rId108" Type="http://schemas.openxmlformats.org/officeDocument/2006/relationships/customXml" Target="../ink/ink3230.xml"/><Relationship Id="rId315" Type="http://schemas.openxmlformats.org/officeDocument/2006/relationships/customXml" Target="../ink/ink3334.xml"/><Relationship Id="rId357" Type="http://schemas.openxmlformats.org/officeDocument/2006/relationships/image" Target="../media/image441.png"/><Relationship Id="rId54" Type="http://schemas.openxmlformats.org/officeDocument/2006/relationships/customXml" Target="../ink/ink3203.xml"/><Relationship Id="rId96" Type="http://schemas.openxmlformats.org/officeDocument/2006/relationships/customXml" Target="../ink/ink3224.xml"/><Relationship Id="rId161" Type="http://schemas.openxmlformats.org/officeDocument/2006/relationships/image" Target="../media/image335.png"/><Relationship Id="rId217" Type="http://schemas.openxmlformats.org/officeDocument/2006/relationships/customXml" Target="../ink/ink3285.xml"/><Relationship Id="rId259" Type="http://schemas.openxmlformats.org/officeDocument/2006/relationships/customXml" Target="../ink/ink330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340.xml"/><Relationship Id="rId65" Type="http://schemas.openxmlformats.org/officeDocument/2006/relationships/image" Target="../media/image301.png"/><Relationship Id="rId130" Type="http://schemas.openxmlformats.org/officeDocument/2006/relationships/customXml" Target="../ink/ink3241.xml"/><Relationship Id="rId172" Type="http://schemas.openxmlformats.org/officeDocument/2006/relationships/customXml" Target="../ink/ink3262.xml"/><Relationship Id="rId228" Type="http://schemas.openxmlformats.org/officeDocument/2006/relationships/image" Target="../media/image367.png"/><Relationship Id="rId281" Type="http://schemas.openxmlformats.org/officeDocument/2006/relationships/customXml" Target="../ink/ink3317.xml"/><Relationship Id="rId337" Type="http://schemas.openxmlformats.org/officeDocument/2006/relationships/image" Target="../media/image425.png"/><Relationship Id="rId34" Type="http://schemas.openxmlformats.org/officeDocument/2006/relationships/customXml" Target="../ink/ink3193.xml"/><Relationship Id="rId76" Type="http://schemas.openxmlformats.org/officeDocument/2006/relationships/customXml" Target="../ink/ink3214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329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231.xml"/><Relationship Id="rId348" Type="http://schemas.openxmlformats.org/officeDocument/2006/relationships/customXml" Target="../ink/ink3351.xml"/><Relationship Id="rId152" Type="http://schemas.openxmlformats.org/officeDocument/2006/relationships/customXml" Target="../ink/ink325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307.xml"/><Relationship Id="rId14" Type="http://schemas.openxmlformats.org/officeDocument/2006/relationships/customXml" Target="../ink/ink3183.xml"/><Relationship Id="rId56" Type="http://schemas.openxmlformats.org/officeDocument/2006/relationships/customXml" Target="../ink/ink3204.xml"/><Relationship Id="rId317" Type="http://schemas.openxmlformats.org/officeDocument/2006/relationships/image" Target="../media/image411.png"/><Relationship Id="rId359" Type="http://schemas.openxmlformats.org/officeDocument/2006/relationships/image" Target="../media/image442.png"/><Relationship Id="rId98" Type="http://schemas.openxmlformats.org/officeDocument/2006/relationships/customXml" Target="../ink/ink322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28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341.xml"/><Relationship Id="rId88" Type="http://schemas.openxmlformats.org/officeDocument/2006/relationships/customXml" Target="../ink/ink3220.xml"/><Relationship Id="rId111" Type="http://schemas.openxmlformats.org/officeDocument/2006/relationships/image" Target="../media/image168.png"/><Relationship Id="rId132" Type="http://schemas.openxmlformats.org/officeDocument/2006/relationships/customXml" Target="../ink/ink3242.xml"/><Relationship Id="rId153" Type="http://schemas.openxmlformats.org/officeDocument/2006/relationships/image" Target="../media/image331.png"/><Relationship Id="rId174" Type="http://schemas.openxmlformats.org/officeDocument/2006/relationships/customXml" Target="../ink/ink3263.xml"/><Relationship Id="rId195" Type="http://schemas.openxmlformats.org/officeDocument/2006/relationships/customXml" Target="../ink/ink3274.xml"/><Relationship Id="rId209" Type="http://schemas.openxmlformats.org/officeDocument/2006/relationships/customXml" Target="../ink/ink3281.xml"/><Relationship Id="rId360" Type="http://schemas.openxmlformats.org/officeDocument/2006/relationships/customXml" Target="../ink/ink3357.xml"/><Relationship Id="rId220" Type="http://schemas.openxmlformats.org/officeDocument/2006/relationships/image" Target="../media/image363.png"/><Relationship Id="rId241" Type="http://schemas.openxmlformats.org/officeDocument/2006/relationships/customXml" Target="../ink/ink3297.xml"/><Relationship Id="rId15" Type="http://schemas.openxmlformats.org/officeDocument/2006/relationships/image" Target="../media/image14.png"/><Relationship Id="rId36" Type="http://schemas.openxmlformats.org/officeDocument/2006/relationships/customXml" Target="../ink/ink3194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318.xml"/><Relationship Id="rId318" Type="http://schemas.openxmlformats.org/officeDocument/2006/relationships/customXml" Target="../ink/ink3336.xml"/><Relationship Id="rId339" Type="http://schemas.openxmlformats.org/officeDocument/2006/relationships/image" Target="../media/image426.png"/><Relationship Id="rId78" Type="http://schemas.openxmlformats.org/officeDocument/2006/relationships/customXml" Target="../ink/ink3215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237.xml"/><Relationship Id="rId143" Type="http://schemas.openxmlformats.org/officeDocument/2006/relationships/image" Target="../media/image326.png"/><Relationship Id="rId164" Type="http://schemas.openxmlformats.org/officeDocument/2006/relationships/customXml" Target="../ink/ink3258.xml"/><Relationship Id="rId185" Type="http://schemas.openxmlformats.org/officeDocument/2006/relationships/customXml" Target="../ink/ink3269.xml"/><Relationship Id="rId350" Type="http://schemas.openxmlformats.org/officeDocument/2006/relationships/customXml" Target="../ink/ink3352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3189.xml"/><Relationship Id="rId231" Type="http://schemas.openxmlformats.org/officeDocument/2006/relationships/customXml" Target="../ink/ink3292.xml"/><Relationship Id="rId252" Type="http://schemas.openxmlformats.org/officeDocument/2006/relationships/image" Target="../media/image379.png"/><Relationship Id="rId273" Type="http://schemas.openxmlformats.org/officeDocument/2006/relationships/customXml" Target="../ink/ink331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210.xml"/><Relationship Id="rId89" Type="http://schemas.openxmlformats.org/officeDocument/2006/relationships/image" Target="../media/image313.png"/><Relationship Id="rId112" Type="http://schemas.openxmlformats.org/officeDocument/2006/relationships/customXml" Target="../ink/ink3232.xml"/><Relationship Id="rId133" Type="http://schemas.openxmlformats.org/officeDocument/2006/relationships/image" Target="../media/image321.png"/><Relationship Id="rId154" Type="http://schemas.openxmlformats.org/officeDocument/2006/relationships/customXml" Target="../ink/ink3253.xml"/><Relationship Id="rId175" Type="http://schemas.openxmlformats.org/officeDocument/2006/relationships/image" Target="../media/image341.png"/><Relationship Id="rId340" Type="http://schemas.openxmlformats.org/officeDocument/2006/relationships/customXml" Target="../ink/ink3347.xml"/><Relationship Id="rId361" Type="http://schemas.openxmlformats.org/officeDocument/2006/relationships/image" Target="../media/image443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184.xml"/><Relationship Id="rId221" Type="http://schemas.openxmlformats.org/officeDocument/2006/relationships/customXml" Target="../ink/ink3287.xml"/><Relationship Id="rId242" Type="http://schemas.openxmlformats.org/officeDocument/2006/relationships/image" Target="../media/image374.png"/><Relationship Id="rId263" Type="http://schemas.openxmlformats.org/officeDocument/2006/relationships/customXml" Target="../ink/ink330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205.xml"/><Relationship Id="rId79" Type="http://schemas.openxmlformats.org/officeDocument/2006/relationships/image" Target="../media/image308.png"/><Relationship Id="rId102" Type="http://schemas.openxmlformats.org/officeDocument/2006/relationships/customXml" Target="../ink/ink3227.xml"/><Relationship Id="rId123" Type="http://schemas.openxmlformats.org/officeDocument/2006/relationships/image" Target="../media/image174.png"/><Relationship Id="rId144" Type="http://schemas.openxmlformats.org/officeDocument/2006/relationships/customXml" Target="../ink/ink3248.xml"/><Relationship Id="rId330" Type="http://schemas.openxmlformats.org/officeDocument/2006/relationships/customXml" Target="../ink/ink3342.xml"/><Relationship Id="rId90" Type="http://schemas.openxmlformats.org/officeDocument/2006/relationships/customXml" Target="../ink/ink322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8.png"/><Relationship Id="rId211" Type="http://schemas.openxmlformats.org/officeDocument/2006/relationships/customXml" Target="../ink/ink3282.xml"/><Relationship Id="rId232" Type="http://schemas.openxmlformats.org/officeDocument/2006/relationships/image" Target="../media/image369.png"/><Relationship Id="rId253" Type="http://schemas.openxmlformats.org/officeDocument/2006/relationships/customXml" Target="../ink/ink3303.xml"/><Relationship Id="rId274" Type="http://schemas.openxmlformats.org/officeDocument/2006/relationships/image" Target="../media/image390.png"/><Relationship Id="rId295" Type="http://schemas.openxmlformats.org/officeDocument/2006/relationships/customXml" Target="../ink/ink3324.xml"/><Relationship Id="rId309" Type="http://schemas.openxmlformats.org/officeDocument/2006/relationships/customXml" Target="../ink/ink3331.xml"/><Relationship Id="rId27" Type="http://schemas.openxmlformats.org/officeDocument/2006/relationships/image" Target="../media/image20.png"/><Relationship Id="rId48" Type="http://schemas.openxmlformats.org/officeDocument/2006/relationships/customXml" Target="../ink/ink320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243.xml"/><Relationship Id="rId320" Type="http://schemas.openxmlformats.org/officeDocument/2006/relationships/customXml" Target="../ink/ink3337.xml"/><Relationship Id="rId80" Type="http://schemas.openxmlformats.org/officeDocument/2006/relationships/customXml" Target="../ink/ink3216.xml"/><Relationship Id="rId155" Type="http://schemas.openxmlformats.org/officeDocument/2006/relationships/image" Target="../media/image332.png"/><Relationship Id="rId176" Type="http://schemas.openxmlformats.org/officeDocument/2006/relationships/customXml" Target="../ink/ink3264.xml"/><Relationship Id="rId197" Type="http://schemas.openxmlformats.org/officeDocument/2006/relationships/customXml" Target="../ink/ink3275.xml"/><Relationship Id="rId341" Type="http://schemas.openxmlformats.org/officeDocument/2006/relationships/image" Target="../media/image431.png"/><Relationship Id="rId201" Type="http://schemas.openxmlformats.org/officeDocument/2006/relationships/customXml" Target="../ink/ink3277.xml"/><Relationship Id="rId222" Type="http://schemas.openxmlformats.org/officeDocument/2006/relationships/image" Target="../media/image364.png"/><Relationship Id="rId243" Type="http://schemas.openxmlformats.org/officeDocument/2006/relationships/customXml" Target="../ink/ink3298.xml"/><Relationship Id="rId264" Type="http://schemas.openxmlformats.org/officeDocument/2006/relationships/image" Target="../media/image385.png"/><Relationship Id="rId285" Type="http://schemas.openxmlformats.org/officeDocument/2006/relationships/customXml" Target="../ink/ink3319.xml"/><Relationship Id="rId17" Type="http://schemas.openxmlformats.org/officeDocument/2006/relationships/image" Target="../media/image15.png"/><Relationship Id="rId38" Type="http://schemas.openxmlformats.org/officeDocument/2006/relationships/customXml" Target="../ink/ink319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238.xml"/><Relationship Id="rId310" Type="http://schemas.openxmlformats.org/officeDocument/2006/relationships/image" Target="../media/image408.png"/><Relationship Id="rId70" Type="http://schemas.openxmlformats.org/officeDocument/2006/relationships/customXml" Target="../ink/ink321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259.xml"/><Relationship Id="rId187" Type="http://schemas.openxmlformats.org/officeDocument/2006/relationships/customXml" Target="../ink/ink3270.xml"/><Relationship Id="rId331" Type="http://schemas.openxmlformats.org/officeDocument/2006/relationships/image" Target="../media/image422.png"/><Relationship Id="rId352" Type="http://schemas.openxmlformats.org/officeDocument/2006/relationships/customXml" Target="../ink/ink335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3293.xml"/><Relationship Id="rId254" Type="http://schemas.openxmlformats.org/officeDocument/2006/relationships/image" Target="../media/image380.png"/><Relationship Id="rId28" Type="http://schemas.openxmlformats.org/officeDocument/2006/relationships/customXml" Target="../ink/ink3190.xml"/><Relationship Id="rId49" Type="http://schemas.openxmlformats.org/officeDocument/2006/relationships/image" Target="../media/image31.png"/><Relationship Id="rId114" Type="http://schemas.openxmlformats.org/officeDocument/2006/relationships/customXml" Target="../ink/ink3233.xml"/><Relationship Id="rId275" Type="http://schemas.openxmlformats.org/officeDocument/2006/relationships/customXml" Target="../ink/ink331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20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25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348.xml"/><Relationship Id="rId202" Type="http://schemas.openxmlformats.org/officeDocument/2006/relationships/image" Target="../media/image354.png"/><Relationship Id="rId223" Type="http://schemas.openxmlformats.org/officeDocument/2006/relationships/customXml" Target="../ink/ink3288.xml"/><Relationship Id="rId244" Type="http://schemas.openxmlformats.org/officeDocument/2006/relationships/image" Target="../media/image375.png"/><Relationship Id="rId18" Type="http://schemas.openxmlformats.org/officeDocument/2006/relationships/customXml" Target="../ink/ink3185.xml"/><Relationship Id="rId39" Type="http://schemas.openxmlformats.org/officeDocument/2006/relationships/image" Target="../media/image26.png"/><Relationship Id="rId265" Type="http://schemas.openxmlformats.org/officeDocument/2006/relationships/customXml" Target="../ink/ink3309.xml"/><Relationship Id="rId286" Type="http://schemas.openxmlformats.org/officeDocument/2006/relationships/image" Target="../media/image396.png"/><Relationship Id="rId50" Type="http://schemas.openxmlformats.org/officeDocument/2006/relationships/customXml" Target="../ink/ink3201.xml"/><Relationship Id="rId104" Type="http://schemas.openxmlformats.org/officeDocument/2006/relationships/customXml" Target="../ink/ink3228.xml"/><Relationship Id="rId125" Type="http://schemas.openxmlformats.org/officeDocument/2006/relationships/image" Target="../media/image175.png"/><Relationship Id="rId146" Type="http://schemas.openxmlformats.org/officeDocument/2006/relationships/customXml" Target="../ink/ink324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332.xml"/><Relationship Id="rId332" Type="http://schemas.openxmlformats.org/officeDocument/2006/relationships/customXml" Target="../ink/ink3343.xml"/><Relationship Id="rId353" Type="http://schemas.openxmlformats.org/officeDocument/2006/relationships/image" Target="../media/image439.png"/><Relationship Id="rId71" Type="http://schemas.openxmlformats.org/officeDocument/2006/relationships/image" Target="../media/image304.png"/><Relationship Id="rId92" Type="http://schemas.openxmlformats.org/officeDocument/2006/relationships/customXml" Target="../ink/ink3222.xml"/><Relationship Id="rId213" Type="http://schemas.openxmlformats.org/officeDocument/2006/relationships/customXml" Target="../ink/ink3283.xml"/><Relationship Id="rId234" Type="http://schemas.openxmlformats.org/officeDocument/2006/relationships/image" Target="../media/image370.png"/><Relationship Id="rId2" Type="http://schemas.openxmlformats.org/officeDocument/2006/relationships/customXml" Target="../ink/ink3177.xml"/><Relationship Id="rId29" Type="http://schemas.openxmlformats.org/officeDocument/2006/relationships/image" Target="../media/image21.png"/><Relationship Id="rId255" Type="http://schemas.openxmlformats.org/officeDocument/2006/relationships/customXml" Target="../ink/ink3304.xml"/><Relationship Id="rId276" Type="http://schemas.openxmlformats.org/officeDocument/2006/relationships/image" Target="../media/image391.png"/><Relationship Id="rId297" Type="http://schemas.openxmlformats.org/officeDocument/2006/relationships/customXml" Target="../ink/ink3325.xml"/><Relationship Id="rId40" Type="http://schemas.openxmlformats.org/officeDocument/2006/relationships/customXml" Target="../ink/ink3196.xml"/><Relationship Id="rId115" Type="http://schemas.openxmlformats.org/officeDocument/2006/relationships/image" Target="../media/image170.png"/><Relationship Id="rId136" Type="http://schemas.openxmlformats.org/officeDocument/2006/relationships/customXml" Target="../ink/ink3244.xml"/><Relationship Id="rId157" Type="http://schemas.openxmlformats.org/officeDocument/2006/relationships/image" Target="../media/image333.png"/><Relationship Id="rId178" Type="http://schemas.openxmlformats.org/officeDocument/2006/relationships/customXml" Target="../ink/ink3265.xml"/><Relationship Id="rId301" Type="http://schemas.openxmlformats.org/officeDocument/2006/relationships/customXml" Target="../ink/ink3327.xml"/><Relationship Id="rId322" Type="http://schemas.openxmlformats.org/officeDocument/2006/relationships/customXml" Target="../ink/ink3338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3217.xml"/><Relationship Id="rId199" Type="http://schemas.openxmlformats.org/officeDocument/2006/relationships/customXml" Target="../ink/ink3276.xml"/><Relationship Id="rId203" Type="http://schemas.openxmlformats.org/officeDocument/2006/relationships/customXml" Target="../ink/ink327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299.xml"/><Relationship Id="rId266" Type="http://schemas.openxmlformats.org/officeDocument/2006/relationships/image" Target="../media/image386.png"/><Relationship Id="rId287" Type="http://schemas.openxmlformats.org/officeDocument/2006/relationships/customXml" Target="../ink/ink3320.xml"/><Relationship Id="rId30" Type="http://schemas.openxmlformats.org/officeDocument/2006/relationships/customXml" Target="../ink/ink3191.xml"/><Relationship Id="rId105" Type="http://schemas.openxmlformats.org/officeDocument/2006/relationships/image" Target="../media/image165.png"/><Relationship Id="rId126" Type="http://schemas.openxmlformats.org/officeDocument/2006/relationships/customXml" Target="../ink/ink3239.xml"/><Relationship Id="rId147" Type="http://schemas.openxmlformats.org/officeDocument/2006/relationships/image" Target="../media/image328.png"/><Relationship Id="rId168" Type="http://schemas.openxmlformats.org/officeDocument/2006/relationships/customXml" Target="../ink/ink3260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354.xml"/><Relationship Id="rId51" Type="http://schemas.openxmlformats.org/officeDocument/2006/relationships/image" Target="../media/image32.png"/><Relationship Id="rId72" Type="http://schemas.openxmlformats.org/officeDocument/2006/relationships/customXml" Target="../ink/ink3212.xml"/><Relationship Id="rId93" Type="http://schemas.openxmlformats.org/officeDocument/2006/relationships/image" Target="../media/image315.png"/><Relationship Id="rId189" Type="http://schemas.openxmlformats.org/officeDocument/2006/relationships/customXml" Target="../ink/ink3271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3294.xml"/><Relationship Id="rId256" Type="http://schemas.openxmlformats.org/officeDocument/2006/relationships/image" Target="../media/image381.png"/><Relationship Id="rId277" Type="http://schemas.openxmlformats.org/officeDocument/2006/relationships/customXml" Target="../ink/ink3315.xml"/><Relationship Id="rId298" Type="http://schemas.openxmlformats.org/officeDocument/2006/relationships/image" Target="../media/image402.png"/><Relationship Id="rId116" Type="http://schemas.openxmlformats.org/officeDocument/2006/relationships/customXml" Target="../ink/ink3234.xml"/><Relationship Id="rId137" Type="http://schemas.openxmlformats.org/officeDocument/2006/relationships/image" Target="../media/image323.png"/><Relationship Id="rId158" Type="http://schemas.openxmlformats.org/officeDocument/2006/relationships/customXml" Target="../ink/ink325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349.xml"/><Relationship Id="rId20" Type="http://schemas.openxmlformats.org/officeDocument/2006/relationships/customXml" Target="../ink/ink3186.xml"/><Relationship Id="rId41" Type="http://schemas.openxmlformats.org/officeDocument/2006/relationships/image" Target="../media/image27.png"/><Relationship Id="rId62" Type="http://schemas.openxmlformats.org/officeDocument/2006/relationships/customXml" Target="../ink/ink320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289.xml"/><Relationship Id="rId246" Type="http://schemas.openxmlformats.org/officeDocument/2006/relationships/image" Target="../media/image376.png"/><Relationship Id="rId267" Type="http://schemas.openxmlformats.org/officeDocument/2006/relationships/customXml" Target="../ink/ink3310.xml"/><Relationship Id="rId288" Type="http://schemas.openxmlformats.org/officeDocument/2006/relationships/image" Target="../media/image397.png"/><Relationship Id="rId106" Type="http://schemas.openxmlformats.org/officeDocument/2006/relationships/customXml" Target="../ink/ink3229.xml"/><Relationship Id="rId127" Type="http://schemas.openxmlformats.org/officeDocument/2006/relationships/image" Target="../media/image176.png"/><Relationship Id="rId313" Type="http://schemas.openxmlformats.org/officeDocument/2006/relationships/customXml" Target="../ink/ink3333.xml"/><Relationship Id="rId10" Type="http://schemas.openxmlformats.org/officeDocument/2006/relationships/customXml" Target="../ink/ink3181.xml"/><Relationship Id="rId31" Type="http://schemas.openxmlformats.org/officeDocument/2006/relationships/image" Target="../media/image22.png"/><Relationship Id="rId52" Type="http://schemas.openxmlformats.org/officeDocument/2006/relationships/customXml" Target="../ink/ink3202.xml"/><Relationship Id="rId73" Type="http://schemas.openxmlformats.org/officeDocument/2006/relationships/image" Target="../media/image305.png"/><Relationship Id="rId94" Type="http://schemas.openxmlformats.org/officeDocument/2006/relationships/customXml" Target="../ink/ink3223.xml"/><Relationship Id="rId148" Type="http://schemas.openxmlformats.org/officeDocument/2006/relationships/customXml" Target="../ink/ink3250.xml"/><Relationship Id="rId169" Type="http://schemas.openxmlformats.org/officeDocument/2006/relationships/image" Target="../media/image339.png"/><Relationship Id="rId334" Type="http://schemas.openxmlformats.org/officeDocument/2006/relationships/customXml" Target="../ink/ink3344.xml"/><Relationship Id="rId355" Type="http://schemas.openxmlformats.org/officeDocument/2006/relationships/image" Target="../media/image440.png"/><Relationship Id="rId4" Type="http://schemas.openxmlformats.org/officeDocument/2006/relationships/customXml" Target="../ink/ink3178.xml"/><Relationship Id="rId180" Type="http://schemas.openxmlformats.org/officeDocument/2006/relationships/customXml" Target="../ink/ink3266.xml"/><Relationship Id="rId215" Type="http://schemas.openxmlformats.org/officeDocument/2006/relationships/customXml" Target="../ink/ink3284.xml"/><Relationship Id="rId236" Type="http://schemas.openxmlformats.org/officeDocument/2006/relationships/image" Target="../media/image371.png"/><Relationship Id="rId257" Type="http://schemas.openxmlformats.org/officeDocument/2006/relationships/customXml" Target="../ink/ink3305.xml"/><Relationship Id="rId278" Type="http://schemas.openxmlformats.org/officeDocument/2006/relationships/image" Target="../media/image392.png"/><Relationship Id="rId303" Type="http://schemas.openxmlformats.org/officeDocument/2006/relationships/customXml" Target="../ink/ink3328.xml"/><Relationship Id="rId42" Type="http://schemas.openxmlformats.org/officeDocument/2006/relationships/customXml" Target="../ink/ink3197.xml"/><Relationship Id="rId84" Type="http://schemas.openxmlformats.org/officeDocument/2006/relationships/customXml" Target="../ink/ink3218.xml"/><Relationship Id="rId138" Type="http://schemas.openxmlformats.org/officeDocument/2006/relationships/customXml" Target="../ink/ink3245.xml"/><Relationship Id="rId345" Type="http://schemas.openxmlformats.org/officeDocument/2006/relationships/image" Target="../media/image434.png"/><Relationship Id="rId191" Type="http://schemas.openxmlformats.org/officeDocument/2006/relationships/customXml" Target="../ink/ink3272.xml"/><Relationship Id="rId205" Type="http://schemas.openxmlformats.org/officeDocument/2006/relationships/customXml" Target="../ink/ink3279.xml"/><Relationship Id="rId247" Type="http://schemas.openxmlformats.org/officeDocument/2006/relationships/customXml" Target="../ink/ink3300.xml"/><Relationship Id="rId107" Type="http://schemas.openxmlformats.org/officeDocument/2006/relationships/image" Target="../media/image166.png"/><Relationship Id="rId289" Type="http://schemas.openxmlformats.org/officeDocument/2006/relationships/customXml" Target="../ink/ink332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355.xml"/><Relationship Id="rId95" Type="http://schemas.openxmlformats.org/officeDocument/2006/relationships/image" Target="../media/image316.png"/><Relationship Id="rId160" Type="http://schemas.openxmlformats.org/officeDocument/2006/relationships/customXml" Target="../ink/ink325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187.xml"/><Relationship Id="rId64" Type="http://schemas.openxmlformats.org/officeDocument/2006/relationships/customXml" Target="../ink/ink3208.xml"/><Relationship Id="rId118" Type="http://schemas.openxmlformats.org/officeDocument/2006/relationships/customXml" Target="../ink/ink3235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290.xml"/><Relationship Id="rId269" Type="http://schemas.openxmlformats.org/officeDocument/2006/relationships/customXml" Target="../ink/ink331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345.xml"/><Relationship Id="rId75" Type="http://schemas.openxmlformats.org/officeDocument/2006/relationships/image" Target="../media/image306.png"/><Relationship Id="rId140" Type="http://schemas.openxmlformats.org/officeDocument/2006/relationships/customXml" Target="../ink/ink3246.xml"/><Relationship Id="rId182" Type="http://schemas.openxmlformats.org/officeDocument/2006/relationships/customXml" Target="../ink/ink3267.xml"/><Relationship Id="rId6" Type="http://schemas.openxmlformats.org/officeDocument/2006/relationships/customXml" Target="../ink/ink3179.xml"/><Relationship Id="rId238" Type="http://schemas.openxmlformats.org/officeDocument/2006/relationships/image" Target="../media/image372.png"/><Relationship Id="rId291" Type="http://schemas.openxmlformats.org/officeDocument/2006/relationships/customXml" Target="../ink/ink3322.xml"/><Relationship Id="rId305" Type="http://schemas.openxmlformats.org/officeDocument/2006/relationships/customXml" Target="../ink/ink3329.xml"/><Relationship Id="rId347" Type="http://schemas.openxmlformats.org/officeDocument/2006/relationships/image" Target="../media/image435.png"/><Relationship Id="rId44" Type="http://schemas.openxmlformats.org/officeDocument/2006/relationships/customXml" Target="../ink/ink3198.xml"/><Relationship Id="rId86" Type="http://schemas.openxmlformats.org/officeDocument/2006/relationships/customXml" Target="../ink/ink3219.xml"/><Relationship Id="rId151" Type="http://schemas.openxmlformats.org/officeDocument/2006/relationships/image" Target="../media/image330.png"/><Relationship Id="rId193" Type="http://schemas.openxmlformats.org/officeDocument/2006/relationships/customXml" Target="../ink/ink3273.xml"/><Relationship Id="rId207" Type="http://schemas.openxmlformats.org/officeDocument/2006/relationships/customXml" Target="../ink/ink3280.xml"/><Relationship Id="rId249" Type="http://schemas.openxmlformats.org/officeDocument/2006/relationships/customXml" Target="../ink/ink330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33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236.xml"/><Relationship Id="rId358" Type="http://schemas.openxmlformats.org/officeDocument/2006/relationships/customXml" Target="../ink/ink3356.xml"/><Relationship Id="rId162" Type="http://schemas.openxmlformats.org/officeDocument/2006/relationships/customXml" Target="../ink/ink3257.xml"/><Relationship Id="rId218" Type="http://schemas.openxmlformats.org/officeDocument/2006/relationships/image" Target="../media/image362.png"/><Relationship Id="rId271" Type="http://schemas.openxmlformats.org/officeDocument/2006/relationships/customXml" Target="../ink/ink3312.xml"/><Relationship Id="rId24" Type="http://schemas.openxmlformats.org/officeDocument/2006/relationships/customXml" Target="../ink/ink3188.xml"/><Relationship Id="rId66" Type="http://schemas.openxmlformats.org/officeDocument/2006/relationships/customXml" Target="../ink/ink320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29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226.xml"/><Relationship Id="rId282" Type="http://schemas.openxmlformats.org/officeDocument/2006/relationships/image" Target="../media/image394.png"/><Relationship Id="rId338" Type="http://schemas.openxmlformats.org/officeDocument/2006/relationships/customXml" Target="../ink/ink3346.xml"/><Relationship Id="rId8" Type="http://schemas.openxmlformats.org/officeDocument/2006/relationships/customXml" Target="../ink/ink3180.xml"/><Relationship Id="rId142" Type="http://schemas.openxmlformats.org/officeDocument/2006/relationships/customXml" Target="../ink/ink3247.xml"/><Relationship Id="rId184" Type="http://schemas.openxmlformats.org/officeDocument/2006/relationships/customXml" Target="../ink/ink3268.xml"/><Relationship Id="rId251" Type="http://schemas.openxmlformats.org/officeDocument/2006/relationships/customXml" Target="../ink/ink3302.xml"/><Relationship Id="rId46" Type="http://schemas.openxmlformats.org/officeDocument/2006/relationships/customXml" Target="../ink/ink3199.xml"/><Relationship Id="rId293" Type="http://schemas.openxmlformats.org/officeDocument/2006/relationships/customXml" Target="../ink/ink3323.xml"/><Relationship Id="rId307" Type="http://schemas.openxmlformats.org/officeDocument/2006/relationships/customXml" Target="../ink/ink3330.xml"/><Relationship Id="rId349" Type="http://schemas.openxmlformats.org/officeDocument/2006/relationships/image" Target="../media/image437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50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520.xml"/><Relationship Id="rId170" Type="http://schemas.openxmlformats.org/officeDocument/2006/relationships/customXml" Target="../ink/ink344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373.xml"/><Relationship Id="rId74" Type="http://schemas.openxmlformats.org/officeDocument/2006/relationships/customXml" Target="../ink/ink3394.xml"/><Relationship Id="rId128" Type="http://schemas.openxmlformats.org/officeDocument/2006/relationships/customXml" Target="../ink/ink3421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3476.xml"/><Relationship Id="rId279" Type="http://schemas.openxmlformats.org/officeDocument/2006/relationships/customXml" Target="../ink/ink349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531.xml"/><Relationship Id="rId85" Type="http://schemas.openxmlformats.org/officeDocument/2006/relationships/image" Target="../media/image311.png"/><Relationship Id="rId150" Type="http://schemas.openxmlformats.org/officeDocument/2006/relationships/customXml" Target="../ink/ink343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363.xml"/><Relationship Id="rId108" Type="http://schemas.openxmlformats.org/officeDocument/2006/relationships/customXml" Target="../ink/ink3411.xml"/><Relationship Id="rId315" Type="http://schemas.openxmlformats.org/officeDocument/2006/relationships/customXml" Target="../ink/ink3515.xml"/><Relationship Id="rId54" Type="http://schemas.openxmlformats.org/officeDocument/2006/relationships/customXml" Target="../ink/ink3384.xml"/><Relationship Id="rId96" Type="http://schemas.openxmlformats.org/officeDocument/2006/relationships/customXml" Target="../ink/ink3405.xml"/><Relationship Id="rId161" Type="http://schemas.openxmlformats.org/officeDocument/2006/relationships/image" Target="../media/image335.png"/><Relationship Id="rId217" Type="http://schemas.openxmlformats.org/officeDocument/2006/relationships/customXml" Target="../ink/ink3466.xml"/><Relationship Id="rId259" Type="http://schemas.openxmlformats.org/officeDocument/2006/relationships/customXml" Target="../ink/ink348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521.xml"/><Relationship Id="rId65" Type="http://schemas.openxmlformats.org/officeDocument/2006/relationships/image" Target="../media/image301.png"/><Relationship Id="rId130" Type="http://schemas.openxmlformats.org/officeDocument/2006/relationships/customXml" Target="../ink/ink3422.xml"/><Relationship Id="rId172" Type="http://schemas.openxmlformats.org/officeDocument/2006/relationships/customXml" Target="../ink/ink3443.xml"/><Relationship Id="rId228" Type="http://schemas.openxmlformats.org/officeDocument/2006/relationships/image" Target="../media/image367.png"/><Relationship Id="rId281" Type="http://schemas.openxmlformats.org/officeDocument/2006/relationships/customXml" Target="../ink/ink3498.xml"/><Relationship Id="rId337" Type="http://schemas.openxmlformats.org/officeDocument/2006/relationships/image" Target="../media/image425.png"/><Relationship Id="rId34" Type="http://schemas.openxmlformats.org/officeDocument/2006/relationships/customXml" Target="../ink/ink3374.xml"/><Relationship Id="rId76" Type="http://schemas.openxmlformats.org/officeDocument/2006/relationships/customXml" Target="../ink/ink3395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347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412.xml"/><Relationship Id="rId348" Type="http://schemas.openxmlformats.org/officeDocument/2006/relationships/customXml" Target="../ink/ink3532.xml"/><Relationship Id="rId152" Type="http://schemas.openxmlformats.org/officeDocument/2006/relationships/customXml" Target="../ink/ink343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488.xml"/><Relationship Id="rId14" Type="http://schemas.openxmlformats.org/officeDocument/2006/relationships/customXml" Target="../ink/ink3364.xml"/><Relationship Id="rId56" Type="http://schemas.openxmlformats.org/officeDocument/2006/relationships/customXml" Target="../ink/ink3385.xml"/><Relationship Id="rId317" Type="http://schemas.openxmlformats.org/officeDocument/2006/relationships/image" Target="../media/image411.png"/><Relationship Id="rId98" Type="http://schemas.openxmlformats.org/officeDocument/2006/relationships/customXml" Target="../ink/ink340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467.xml"/><Relationship Id="rId230" Type="http://schemas.openxmlformats.org/officeDocument/2006/relationships/image" Target="../media/image368.png"/><Relationship Id="rId251" Type="http://schemas.openxmlformats.org/officeDocument/2006/relationships/customXml" Target="../ink/ink3483.xml"/><Relationship Id="rId25" Type="http://schemas.openxmlformats.org/officeDocument/2006/relationships/image" Target="../media/image19.png"/><Relationship Id="rId46" Type="http://schemas.openxmlformats.org/officeDocument/2006/relationships/customXml" Target="../ink/ink338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504.xml"/><Relationship Id="rId307" Type="http://schemas.openxmlformats.org/officeDocument/2006/relationships/customXml" Target="../ink/ink3511.xml"/><Relationship Id="rId328" Type="http://schemas.openxmlformats.org/officeDocument/2006/relationships/customXml" Target="../ink/ink3522.xml"/><Relationship Id="rId349" Type="http://schemas.openxmlformats.org/officeDocument/2006/relationships/image" Target="../media/image441.png"/><Relationship Id="rId88" Type="http://schemas.openxmlformats.org/officeDocument/2006/relationships/customXml" Target="../ink/ink3401.xml"/><Relationship Id="rId111" Type="http://schemas.openxmlformats.org/officeDocument/2006/relationships/image" Target="../media/image168.png"/><Relationship Id="rId132" Type="http://schemas.openxmlformats.org/officeDocument/2006/relationships/customXml" Target="../ink/ink3423.xml"/><Relationship Id="rId153" Type="http://schemas.openxmlformats.org/officeDocument/2006/relationships/image" Target="../media/image331.png"/><Relationship Id="rId174" Type="http://schemas.openxmlformats.org/officeDocument/2006/relationships/customXml" Target="../ink/ink3444.xml"/><Relationship Id="rId195" Type="http://schemas.openxmlformats.org/officeDocument/2006/relationships/customXml" Target="../ink/ink3455.xml"/><Relationship Id="rId209" Type="http://schemas.openxmlformats.org/officeDocument/2006/relationships/customXml" Target="../ink/ink3462.xml"/><Relationship Id="rId220" Type="http://schemas.openxmlformats.org/officeDocument/2006/relationships/image" Target="../media/image363.png"/><Relationship Id="rId241" Type="http://schemas.openxmlformats.org/officeDocument/2006/relationships/customXml" Target="../ink/ink3478.xml"/><Relationship Id="rId15" Type="http://schemas.openxmlformats.org/officeDocument/2006/relationships/image" Target="../media/image14.png"/><Relationship Id="rId36" Type="http://schemas.openxmlformats.org/officeDocument/2006/relationships/customXml" Target="../ink/ink337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499.xml"/><Relationship Id="rId318" Type="http://schemas.openxmlformats.org/officeDocument/2006/relationships/customXml" Target="../ink/ink3517.xml"/><Relationship Id="rId339" Type="http://schemas.openxmlformats.org/officeDocument/2006/relationships/image" Target="../media/image426.png"/><Relationship Id="rId78" Type="http://schemas.openxmlformats.org/officeDocument/2006/relationships/customXml" Target="../ink/ink339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418.xml"/><Relationship Id="rId143" Type="http://schemas.openxmlformats.org/officeDocument/2006/relationships/image" Target="../media/image326.png"/><Relationship Id="rId164" Type="http://schemas.openxmlformats.org/officeDocument/2006/relationships/customXml" Target="../ink/ink3439.xml"/><Relationship Id="rId185" Type="http://schemas.openxmlformats.org/officeDocument/2006/relationships/customXml" Target="../ink/ink3450.xml"/><Relationship Id="rId350" Type="http://schemas.openxmlformats.org/officeDocument/2006/relationships/customXml" Target="../ink/ink3533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3370.xml"/><Relationship Id="rId231" Type="http://schemas.openxmlformats.org/officeDocument/2006/relationships/customXml" Target="../ink/ink3473.xml"/><Relationship Id="rId252" Type="http://schemas.openxmlformats.org/officeDocument/2006/relationships/image" Target="../media/image379.png"/><Relationship Id="rId273" Type="http://schemas.openxmlformats.org/officeDocument/2006/relationships/customXml" Target="../ink/ink349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391.xml"/><Relationship Id="rId89" Type="http://schemas.openxmlformats.org/officeDocument/2006/relationships/image" Target="../media/image313.png"/><Relationship Id="rId112" Type="http://schemas.openxmlformats.org/officeDocument/2006/relationships/customXml" Target="../ink/ink3413.xml"/><Relationship Id="rId133" Type="http://schemas.openxmlformats.org/officeDocument/2006/relationships/image" Target="../media/image321.png"/><Relationship Id="rId154" Type="http://schemas.openxmlformats.org/officeDocument/2006/relationships/customXml" Target="../ink/ink3434.xml"/><Relationship Id="rId175" Type="http://schemas.openxmlformats.org/officeDocument/2006/relationships/image" Target="../media/image341.png"/><Relationship Id="rId340" Type="http://schemas.openxmlformats.org/officeDocument/2006/relationships/customXml" Target="../ink/ink352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365.xml"/><Relationship Id="rId221" Type="http://schemas.openxmlformats.org/officeDocument/2006/relationships/customXml" Target="../ink/ink3468.xml"/><Relationship Id="rId242" Type="http://schemas.openxmlformats.org/officeDocument/2006/relationships/image" Target="../media/image374.png"/><Relationship Id="rId263" Type="http://schemas.openxmlformats.org/officeDocument/2006/relationships/customXml" Target="../ink/ink348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386.xml"/><Relationship Id="rId79" Type="http://schemas.openxmlformats.org/officeDocument/2006/relationships/image" Target="../media/image308.png"/><Relationship Id="rId102" Type="http://schemas.openxmlformats.org/officeDocument/2006/relationships/customXml" Target="../ink/ink3408.xml"/><Relationship Id="rId123" Type="http://schemas.openxmlformats.org/officeDocument/2006/relationships/image" Target="../media/image174.png"/><Relationship Id="rId144" Type="http://schemas.openxmlformats.org/officeDocument/2006/relationships/customXml" Target="../ink/ink3429.xml"/><Relationship Id="rId330" Type="http://schemas.openxmlformats.org/officeDocument/2006/relationships/customXml" Target="../ink/ink3523.xml"/><Relationship Id="rId90" Type="http://schemas.openxmlformats.org/officeDocument/2006/relationships/customXml" Target="../ink/ink340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2.png"/><Relationship Id="rId211" Type="http://schemas.openxmlformats.org/officeDocument/2006/relationships/customXml" Target="../ink/ink3463.xml"/><Relationship Id="rId232" Type="http://schemas.openxmlformats.org/officeDocument/2006/relationships/image" Target="../media/image369.png"/><Relationship Id="rId253" Type="http://schemas.openxmlformats.org/officeDocument/2006/relationships/customXml" Target="../ink/ink3484.xml"/><Relationship Id="rId274" Type="http://schemas.openxmlformats.org/officeDocument/2006/relationships/image" Target="../media/image390.png"/><Relationship Id="rId295" Type="http://schemas.openxmlformats.org/officeDocument/2006/relationships/customXml" Target="../ink/ink3505.xml"/><Relationship Id="rId309" Type="http://schemas.openxmlformats.org/officeDocument/2006/relationships/customXml" Target="../ink/ink3512.xml"/><Relationship Id="rId27" Type="http://schemas.openxmlformats.org/officeDocument/2006/relationships/image" Target="../media/image20.png"/><Relationship Id="rId48" Type="http://schemas.openxmlformats.org/officeDocument/2006/relationships/customXml" Target="../ink/ink338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424.xml"/><Relationship Id="rId320" Type="http://schemas.openxmlformats.org/officeDocument/2006/relationships/customXml" Target="../ink/ink3518.xml"/><Relationship Id="rId80" Type="http://schemas.openxmlformats.org/officeDocument/2006/relationships/customXml" Target="../ink/ink3397.xml"/><Relationship Id="rId155" Type="http://schemas.openxmlformats.org/officeDocument/2006/relationships/image" Target="../media/image332.png"/><Relationship Id="rId176" Type="http://schemas.openxmlformats.org/officeDocument/2006/relationships/customXml" Target="../ink/ink3445.xml"/><Relationship Id="rId197" Type="http://schemas.openxmlformats.org/officeDocument/2006/relationships/customXml" Target="../ink/ink3456.xml"/><Relationship Id="rId341" Type="http://schemas.openxmlformats.org/officeDocument/2006/relationships/image" Target="../media/image431.png"/><Relationship Id="rId201" Type="http://schemas.openxmlformats.org/officeDocument/2006/relationships/customXml" Target="../ink/ink3458.xml"/><Relationship Id="rId222" Type="http://schemas.openxmlformats.org/officeDocument/2006/relationships/image" Target="../media/image364.png"/><Relationship Id="rId243" Type="http://schemas.openxmlformats.org/officeDocument/2006/relationships/customXml" Target="../ink/ink3479.xml"/><Relationship Id="rId264" Type="http://schemas.openxmlformats.org/officeDocument/2006/relationships/image" Target="../media/image385.png"/><Relationship Id="rId285" Type="http://schemas.openxmlformats.org/officeDocument/2006/relationships/customXml" Target="../ink/ink3500.xml"/><Relationship Id="rId17" Type="http://schemas.openxmlformats.org/officeDocument/2006/relationships/image" Target="../media/image15.png"/><Relationship Id="rId38" Type="http://schemas.openxmlformats.org/officeDocument/2006/relationships/customXml" Target="../ink/ink337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419.xml"/><Relationship Id="rId310" Type="http://schemas.openxmlformats.org/officeDocument/2006/relationships/image" Target="../media/image408.png"/><Relationship Id="rId70" Type="http://schemas.openxmlformats.org/officeDocument/2006/relationships/customXml" Target="../ink/ink339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440.xml"/><Relationship Id="rId187" Type="http://schemas.openxmlformats.org/officeDocument/2006/relationships/customXml" Target="../ink/ink3451.xml"/><Relationship Id="rId331" Type="http://schemas.openxmlformats.org/officeDocument/2006/relationships/image" Target="../media/image422.png"/><Relationship Id="rId352" Type="http://schemas.openxmlformats.org/officeDocument/2006/relationships/customXml" Target="../ink/ink353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3474.xml"/><Relationship Id="rId254" Type="http://schemas.openxmlformats.org/officeDocument/2006/relationships/image" Target="../media/image380.png"/><Relationship Id="rId28" Type="http://schemas.openxmlformats.org/officeDocument/2006/relationships/customXml" Target="../ink/ink3371.xml"/><Relationship Id="rId49" Type="http://schemas.openxmlformats.org/officeDocument/2006/relationships/image" Target="../media/image31.png"/><Relationship Id="rId114" Type="http://schemas.openxmlformats.org/officeDocument/2006/relationships/customXml" Target="../ink/ink3414.xml"/><Relationship Id="rId275" Type="http://schemas.openxmlformats.org/officeDocument/2006/relationships/customXml" Target="../ink/ink349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38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43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529.xml"/><Relationship Id="rId202" Type="http://schemas.openxmlformats.org/officeDocument/2006/relationships/image" Target="../media/image354.png"/><Relationship Id="rId223" Type="http://schemas.openxmlformats.org/officeDocument/2006/relationships/customXml" Target="../ink/ink3469.xml"/><Relationship Id="rId244" Type="http://schemas.openxmlformats.org/officeDocument/2006/relationships/image" Target="../media/image375.png"/><Relationship Id="rId18" Type="http://schemas.openxmlformats.org/officeDocument/2006/relationships/customXml" Target="../ink/ink3366.xml"/><Relationship Id="rId39" Type="http://schemas.openxmlformats.org/officeDocument/2006/relationships/image" Target="../media/image26.png"/><Relationship Id="rId265" Type="http://schemas.openxmlformats.org/officeDocument/2006/relationships/customXml" Target="../ink/ink3490.xml"/><Relationship Id="rId286" Type="http://schemas.openxmlformats.org/officeDocument/2006/relationships/image" Target="../media/image396.png"/><Relationship Id="rId50" Type="http://schemas.openxmlformats.org/officeDocument/2006/relationships/customXml" Target="../ink/ink3382.xml"/><Relationship Id="rId104" Type="http://schemas.openxmlformats.org/officeDocument/2006/relationships/customXml" Target="../ink/ink3409.xml"/><Relationship Id="rId125" Type="http://schemas.openxmlformats.org/officeDocument/2006/relationships/image" Target="../media/image175.png"/><Relationship Id="rId146" Type="http://schemas.openxmlformats.org/officeDocument/2006/relationships/customXml" Target="../ink/ink343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513.xml"/><Relationship Id="rId332" Type="http://schemas.openxmlformats.org/officeDocument/2006/relationships/customXml" Target="../ink/ink3524.xml"/><Relationship Id="rId353" Type="http://schemas.openxmlformats.org/officeDocument/2006/relationships/image" Target="../media/image443.png"/><Relationship Id="rId71" Type="http://schemas.openxmlformats.org/officeDocument/2006/relationships/image" Target="../media/image304.png"/><Relationship Id="rId92" Type="http://schemas.openxmlformats.org/officeDocument/2006/relationships/customXml" Target="../ink/ink3403.xml"/><Relationship Id="rId213" Type="http://schemas.openxmlformats.org/officeDocument/2006/relationships/customXml" Target="../ink/ink3464.xml"/><Relationship Id="rId234" Type="http://schemas.openxmlformats.org/officeDocument/2006/relationships/image" Target="../media/image370.png"/><Relationship Id="rId2" Type="http://schemas.openxmlformats.org/officeDocument/2006/relationships/customXml" Target="../ink/ink3358.xml"/><Relationship Id="rId29" Type="http://schemas.openxmlformats.org/officeDocument/2006/relationships/image" Target="../media/image21.png"/><Relationship Id="rId255" Type="http://schemas.openxmlformats.org/officeDocument/2006/relationships/customXml" Target="../ink/ink3485.xml"/><Relationship Id="rId276" Type="http://schemas.openxmlformats.org/officeDocument/2006/relationships/image" Target="../media/image391.png"/><Relationship Id="rId297" Type="http://schemas.openxmlformats.org/officeDocument/2006/relationships/customXml" Target="../ink/ink3506.xml"/><Relationship Id="rId40" Type="http://schemas.openxmlformats.org/officeDocument/2006/relationships/customXml" Target="../ink/ink3377.xml"/><Relationship Id="rId115" Type="http://schemas.openxmlformats.org/officeDocument/2006/relationships/image" Target="../media/image170.png"/><Relationship Id="rId136" Type="http://schemas.openxmlformats.org/officeDocument/2006/relationships/customXml" Target="../ink/ink3425.xml"/><Relationship Id="rId157" Type="http://schemas.openxmlformats.org/officeDocument/2006/relationships/image" Target="../media/image333.png"/><Relationship Id="rId178" Type="http://schemas.openxmlformats.org/officeDocument/2006/relationships/customXml" Target="../ink/ink3446.xml"/><Relationship Id="rId301" Type="http://schemas.openxmlformats.org/officeDocument/2006/relationships/customXml" Target="../ink/ink3508.xml"/><Relationship Id="rId322" Type="http://schemas.openxmlformats.org/officeDocument/2006/relationships/customXml" Target="../ink/ink3519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3398.xml"/><Relationship Id="rId199" Type="http://schemas.openxmlformats.org/officeDocument/2006/relationships/customXml" Target="../ink/ink3457.xml"/><Relationship Id="rId203" Type="http://schemas.openxmlformats.org/officeDocument/2006/relationships/customXml" Target="../ink/ink345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480.xml"/><Relationship Id="rId266" Type="http://schemas.openxmlformats.org/officeDocument/2006/relationships/image" Target="../media/image386.png"/><Relationship Id="rId287" Type="http://schemas.openxmlformats.org/officeDocument/2006/relationships/customXml" Target="../ink/ink3501.xml"/><Relationship Id="rId30" Type="http://schemas.openxmlformats.org/officeDocument/2006/relationships/customXml" Target="../ink/ink3372.xml"/><Relationship Id="rId105" Type="http://schemas.openxmlformats.org/officeDocument/2006/relationships/image" Target="../media/image165.png"/><Relationship Id="rId126" Type="http://schemas.openxmlformats.org/officeDocument/2006/relationships/customXml" Target="../ink/ink3420.xml"/><Relationship Id="rId147" Type="http://schemas.openxmlformats.org/officeDocument/2006/relationships/image" Target="../media/image328.png"/><Relationship Id="rId168" Type="http://schemas.openxmlformats.org/officeDocument/2006/relationships/customXml" Target="../ink/ink344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535.xml"/><Relationship Id="rId51" Type="http://schemas.openxmlformats.org/officeDocument/2006/relationships/image" Target="../media/image32.png"/><Relationship Id="rId72" Type="http://schemas.openxmlformats.org/officeDocument/2006/relationships/customXml" Target="../ink/ink3393.xml"/><Relationship Id="rId93" Type="http://schemas.openxmlformats.org/officeDocument/2006/relationships/image" Target="../media/image315.png"/><Relationship Id="rId189" Type="http://schemas.openxmlformats.org/officeDocument/2006/relationships/customXml" Target="../ink/ink3452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3475.xml"/><Relationship Id="rId256" Type="http://schemas.openxmlformats.org/officeDocument/2006/relationships/image" Target="../media/image381.png"/><Relationship Id="rId277" Type="http://schemas.openxmlformats.org/officeDocument/2006/relationships/customXml" Target="../ink/ink3496.xml"/><Relationship Id="rId298" Type="http://schemas.openxmlformats.org/officeDocument/2006/relationships/image" Target="../media/image402.png"/><Relationship Id="rId116" Type="http://schemas.openxmlformats.org/officeDocument/2006/relationships/customXml" Target="../ink/ink3415.xml"/><Relationship Id="rId137" Type="http://schemas.openxmlformats.org/officeDocument/2006/relationships/image" Target="../media/image323.png"/><Relationship Id="rId158" Type="http://schemas.openxmlformats.org/officeDocument/2006/relationships/customXml" Target="../ink/ink343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530.xml"/><Relationship Id="rId20" Type="http://schemas.openxmlformats.org/officeDocument/2006/relationships/customXml" Target="../ink/ink3367.xml"/><Relationship Id="rId41" Type="http://schemas.openxmlformats.org/officeDocument/2006/relationships/image" Target="../media/image27.png"/><Relationship Id="rId62" Type="http://schemas.openxmlformats.org/officeDocument/2006/relationships/customXml" Target="../ink/ink338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470.xml"/><Relationship Id="rId246" Type="http://schemas.openxmlformats.org/officeDocument/2006/relationships/image" Target="../media/image376.png"/><Relationship Id="rId267" Type="http://schemas.openxmlformats.org/officeDocument/2006/relationships/customXml" Target="../ink/ink3491.xml"/><Relationship Id="rId288" Type="http://schemas.openxmlformats.org/officeDocument/2006/relationships/image" Target="../media/image397.png"/><Relationship Id="rId106" Type="http://schemas.openxmlformats.org/officeDocument/2006/relationships/customXml" Target="../ink/ink3410.xml"/><Relationship Id="rId127" Type="http://schemas.openxmlformats.org/officeDocument/2006/relationships/image" Target="../media/image176.png"/><Relationship Id="rId313" Type="http://schemas.openxmlformats.org/officeDocument/2006/relationships/customXml" Target="../ink/ink3514.xml"/><Relationship Id="rId10" Type="http://schemas.openxmlformats.org/officeDocument/2006/relationships/customXml" Target="../ink/ink3362.xml"/><Relationship Id="rId31" Type="http://schemas.openxmlformats.org/officeDocument/2006/relationships/image" Target="../media/image22.png"/><Relationship Id="rId52" Type="http://schemas.openxmlformats.org/officeDocument/2006/relationships/customXml" Target="../ink/ink3383.xml"/><Relationship Id="rId73" Type="http://schemas.openxmlformats.org/officeDocument/2006/relationships/image" Target="../media/image305.png"/><Relationship Id="rId94" Type="http://schemas.openxmlformats.org/officeDocument/2006/relationships/customXml" Target="../ink/ink3404.xml"/><Relationship Id="rId148" Type="http://schemas.openxmlformats.org/officeDocument/2006/relationships/customXml" Target="../ink/ink3431.xml"/><Relationship Id="rId169" Type="http://schemas.openxmlformats.org/officeDocument/2006/relationships/image" Target="../media/image339.png"/><Relationship Id="rId334" Type="http://schemas.openxmlformats.org/officeDocument/2006/relationships/customXml" Target="../ink/ink3525.xml"/><Relationship Id="rId355" Type="http://schemas.openxmlformats.org/officeDocument/2006/relationships/image" Target="../media/image444.png"/><Relationship Id="rId4" Type="http://schemas.openxmlformats.org/officeDocument/2006/relationships/customXml" Target="../ink/ink3359.xml"/><Relationship Id="rId180" Type="http://schemas.openxmlformats.org/officeDocument/2006/relationships/customXml" Target="../ink/ink3447.xml"/><Relationship Id="rId215" Type="http://schemas.openxmlformats.org/officeDocument/2006/relationships/customXml" Target="../ink/ink3465.xml"/><Relationship Id="rId236" Type="http://schemas.openxmlformats.org/officeDocument/2006/relationships/image" Target="../media/image371.png"/><Relationship Id="rId257" Type="http://schemas.openxmlformats.org/officeDocument/2006/relationships/customXml" Target="../ink/ink3486.xml"/><Relationship Id="rId278" Type="http://schemas.openxmlformats.org/officeDocument/2006/relationships/image" Target="../media/image392.png"/><Relationship Id="rId303" Type="http://schemas.openxmlformats.org/officeDocument/2006/relationships/customXml" Target="../ink/ink3509.xml"/><Relationship Id="rId42" Type="http://schemas.openxmlformats.org/officeDocument/2006/relationships/customXml" Target="../ink/ink3378.xml"/><Relationship Id="rId84" Type="http://schemas.openxmlformats.org/officeDocument/2006/relationships/customXml" Target="../ink/ink3399.xml"/><Relationship Id="rId138" Type="http://schemas.openxmlformats.org/officeDocument/2006/relationships/customXml" Target="../ink/ink3426.xml"/><Relationship Id="rId345" Type="http://schemas.openxmlformats.org/officeDocument/2006/relationships/image" Target="../media/image434.png"/><Relationship Id="rId191" Type="http://schemas.openxmlformats.org/officeDocument/2006/relationships/customXml" Target="../ink/ink3453.xml"/><Relationship Id="rId205" Type="http://schemas.openxmlformats.org/officeDocument/2006/relationships/customXml" Target="../ink/ink3460.xml"/><Relationship Id="rId247" Type="http://schemas.openxmlformats.org/officeDocument/2006/relationships/customXml" Target="../ink/ink3481.xml"/><Relationship Id="rId107" Type="http://schemas.openxmlformats.org/officeDocument/2006/relationships/image" Target="../media/image166.png"/><Relationship Id="rId289" Type="http://schemas.openxmlformats.org/officeDocument/2006/relationships/customXml" Target="../ink/ink350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343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368.xml"/><Relationship Id="rId64" Type="http://schemas.openxmlformats.org/officeDocument/2006/relationships/customXml" Target="../ink/ink3389.xml"/><Relationship Id="rId118" Type="http://schemas.openxmlformats.org/officeDocument/2006/relationships/customXml" Target="../ink/ink341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471.xml"/><Relationship Id="rId269" Type="http://schemas.openxmlformats.org/officeDocument/2006/relationships/customXml" Target="../ink/ink349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526.xml"/><Relationship Id="rId75" Type="http://schemas.openxmlformats.org/officeDocument/2006/relationships/image" Target="../media/image306.png"/><Relationship Id="rId140" Type="http://schemas.openxmlformats.org/officeDocument/2006/relationships/customXml" Target="../ink/ink3427.xml"/><Relationship Id="rId182" Type="http://schemas.openxmlformats.org/officeDocument/2006/relationships/customXml" Target="../ink/ink3448.xml"/><Relationship Id="rId6" Type="http://schemas.openxmlformats.org/officeDocument/2006/relationships/customXml" Target="../ink/ink3360.xml"/><Relationship Id="rId238" Type="http://schemas.openxmlformats.org/officeDocument/2006/relationships/image" Target="../media/image372.png"/><Relationship Id="rId291" Type="http://schemas.openxmlformats.org/officeDocument/2006/relationships/customXml" Target="../ink/ink3503.xml"/><Relationship Id="rId305" Type="http://schemas.openxmlformats.org/officeDocument/2006/relationships/customXml" Target="../ink/ink3510.xml"/><Relationship Id="rId347" Type="http://schemas.openxmlformats.org/officeDocument/2006/relationships/image" Target="../media/image435.png"/><Relationship Id="rId44" Type="http://schemas.openxmlformats.org/officeDocument/2006/relationships/customXml" Target="../ink/ink3379.xml"/><Relationship Id="rId86" Type="http://schemas.openxmlformats.org/officeDocument/2006/relationships/customXml" Target="../ink/ink3400.xml"/><Relationship Id="rId151" Type="http://schemas.openxmlformats.org/officeDocument/2006/relationships/image" Target="../media/image330.png"/><Relationship Id="rId193" Type="http://schemas.openxmlformats.org/officeDocument/2006/relationships/customXml" Target="../ink/ink3454.xml"/><Relationship Id="rId207" Type="http://schemas.openxmlformats.org/officeDocument/2006/relationships/customXml" Target="../ink/ink3461.xml"/><Relationship Id="rId249" Type="http://schemas.openxmlformats.org/officeDocument/2006/relationships/customXml" Target="../ink/ink348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51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417.xml"/><Relationship Id="rId162" Type="http://schemas.openxmlformats.org/officeDocument/2006/relationships/customXml" Target="../ink/ink3438.xml"/><Relationship Id="rId218" Type="http://schemas.openxmlformats.org/officeDocument/2006/relationships/image" Target="../media/image362.png"/><Relationship Id="rId271" Type="http://schemas.openxmlformats.org/officeDocument/2006/relationships/customXml" Target="../ink/ink3493.xml"/><Relationship Id="rId24" Type="http://schemas.openxmlformats.org/officeDocument/2006/relationships/customXml" Target="../ink/ink3369.xml"/><Relationship Id="rId66" Type="http://schemas.openxmlformats.org/officeDocument/2006/relationships/customXml" Target="../ink/ink339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47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407.xml"/><Relationship Id="rId282" Type="http://schemas.openxmlformats.org/officeDocument/2006/relationships/image" Target="../media/image394.png"/><Relationship Id="rId338" Type="http://schemas.openxmlformats.org/officeDocument/2006/relationships/customXml" Target="../ink/ink3527.xml"/><Relationship Id="rId8" Type="http://schemas.openxmlformats.org/officeDocument/2006/relationships/customXml" Target="../ink/ink3361.xml"/><Relationship Id="rId142" Type="http://schemas.openxmlformats.org/officeDocument/2006/relationships/customXml" Target="../ink/ink3428.xml"/><Relationship Id="rId184" Type="http://schemas.openxmlformats.org/officeDocument/2006/relationships/customXml" Target="../ink/ink3449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68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698.xml"/><Relationship Id="rId170" Type="http://schemas.openxmlformats.org/officeDocument/2006/relationships/customXml" Target="../ink/ink362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551.xml"/><Relationship Id="rId74" Type="http://schemas.openxmlformats.org/officeDocument/2006/relationships/customXml" Target="../ink/ink3572.xml"/><Relationship Id="rId128" Type="http://schemas.openxmlformats.org/officeDocument/2006/relationships/customXml" Target="../ink/ink3599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3654.xml"/><Relationship Id="rId279" Type="http://schemas.openxmlformats.org/officeDocument/2006/relationships/customXml" Target="../ink/ink367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709.xml"/><Relationship Id="rId85" Type="http://schemas.openxmlformats.org/officeDocument/2006/relationships/image" Target="../media/image311.png"/><Relationship Id="rId150" Type="http://schemas.openxmlformats.org/officeDocument/2006/relationships/customXml" Target="../ink/ink361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541.xml"/><Relationship Id="rId108" Type="http://schemas.openxmlformats.org/officeDocument/2006/relationships/customXml" Target="../ink/ink3589.xml"/><Relationship Id="rId315" Type="http://schemas.openxmlformats.org/officeDocument/2006/relationships/customXml" Target="../ink/ink3693.xml"/><Relationship Id="rId357" Type="http://schemas.openxmlformats.org/officeDocument/2006/relationships/image" Target="../media/image448.png"/><Relationship Id="rId54" Type="http://schemas.openxmlformats.org/officeDocument/2006/relationships/customXml" Target="../ink/ink3562.xml"/><Relationship Id="rId96" Type="http://schemas.openxmlformats.org/officeDocument/2006/relationships/customXml" Target="../ink/ink3583.xml"/><Relationship Id="rId161" Type="http://schemas.openxmlformats.org/officeDocument/2006/relationships/image" Target="../media/image335.png"/><Relationship Id="rId217" Type="http://schemas.openxmlformats.org/officeDocument/2006/relationships/customXml" Target="../ink/ink3644.xml"/><Relationship Id="rId259" Type="http://schemas.openxmlformats.org/officeDocument/2006/relationships/customXml" Target="../ink/ink366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699.xml"/><Relationship Id="rId65" Type="http://schemas.openxmlformats.org/officeDocument/2006/relationships/image" Target="../media/image301.png"/><Relationship Id="rId130" Type="http://schemas.openxmlformats.org/officeDocument/2006/relationships/customXml" Target="../ink/ink3600.xml"/><Relationship Id="rId172" Type="http://schemas.openxmlformats.org/officeDocument/2006/relationships/customXml" Target="../ink/ink3621.xml"/><Relationship Id="rId228" Type="http://schemas.openxmlformats.org/officeDocument/2006/relationships/image" Target="../media/image367.png"/><Relationship Id="rId281" Type="http://schemas.openxmlformats.org/officeDocument/2006/relationships/customXml" Target="../ink/ink3676.xml"/><Relationship Id="rId337" Type="http://schemas.openxmlformats.org/officeDocument/2006/relationships/image" Target="../media/image425.png"/><Relationship Id="rId34" Type="http://schemas.openxmlformats.org/officeDocument/2006/relationships/customXml" Target="../ink/ink3552.xml"/><Relationship Id="rId76" Type="http://schemas.openxmlformats.org/officeDocument/2006/relationships/customXml" Target="../ink/ink3573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365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590.xml"/><Relationship Id="rId348" Type="http://schemas.openxmlformats.org/officeDocument/2006/relationships/customXml" Target="../ink/ink3710.xml"/><Relationship Id="rId152" Type="http://schemas.openxmlformats.org/officeDocument/2006/relationships/customXml" Target="../ink/ink361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666.xml"/><Relationship Id="rId14" Type="http://schemas.openxmlformats.org/officeDocument/2006/relationships/customXml" Target="../ink/ink3542.xml"/><Relationship Id="rId56" Type="http://schemas.openxmlformats.org/officeDocument/2006/relationships/customXml" Target="../ink/ink3563.xml"/><Relationship Id="rId317" Type="http://schemas.openxmlformats.org/officeDocument/2006/relationships/image" Target="../media/image411.png"/><Relationship Id="rId359" Type="http://schemas.openxmlformats.org/officeDocument/2006/relationships/image" Target="../media/image449.png"/><Relationship Id="rId98" Type="http://schemas.openxmlformats.org/officeDocument/2006/relationships/customXml" Target="../ink/ink3584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645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558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682.xml"/><Relationship Id="rId307" Type="http://schemas.openxmlformats.org/officeDocument/2006/relationships/customXml" Target="../ink/ink3689.xml"/><Relationship Id="rId328" Type="http://schemas.openxmlformats.org/officeDocument/2006/relationships/customXml" Target="../ink/ink3700.xml"/><Relationship Id="rId349" Type="http://schemas.openxmlformats.org/officeDocument/2006/relationships/image" Target="../media/image444.png"/><Relationship Id="rId88" Type="http://schemas.openxmlformats.org/officeDocument/2006/relationships/customXml" Target="../ink/ink3579.xml"/><Relationship Id="rId111" Type="http://schemas.openxmlformats.org/officeDocument/2006/relationships/image" Target="../media/image168.png"/><Relationship Id="rId132" Type="http://schemas.openxmlformats.org/officeDocument/2006/relationships/customXml" Target="../ink/ink3601.xml"/><Relationship Id="rId153" Type="http://schemas.openxmlformats.org/officeDocument/2006/relationships/image" Target="../media/image331.png"/><Relationship Id="rId174" Type="http://schemas.openxmlformats.org/officeDocument/2006/relationships/customXml" Target="../ink/ink3622.xml"/><Relationship Id="rId195" Type="http://schemas.openxmlformats.org/officeDocument/2006/relationships/customXml" Target="../ink/ink3633.xml"/><Relationship Id="rId209" Type="http://schemas.openxmlformats.org/officeDocument/2006/relationships/customXml" Target="../ink/ink3640.xml"/><Relationship Id="rId220" Type="http://schemas.openxmlformats.org/officeDocument/2006/relationships/image" Target="../media/image363.png"/><Relationship Id="rId241" Type="http://schemas.openxmlformats.org/officeDocument/2006/relationships/customXml" Target="../ink/ink3656.xml"/><Relationship Id="rId15" Type="http://schemas.openxmlformats.org/officeDocument/2006/relationships/image" Target="../media/image14.png"/><Relationship Id="rId36" Type="http://schemas.openxmlformats.org/officeDocument/2006/relationships/customXml" Target="../ink/ink355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677.xml"/><Relationship Id="rId318" Type="http://schemas.openxmlformats.org/officeDocument/2006/relationships/customXml" Target="../ink/ink3695.xml"/><Relationship Id="rId339" Type="http://schemas.openxmlformats.org/officeDocument/2006/relationships/image" Target="../media/image426.png"/><Relationship Id="rId78" Type="http://schemas.openxmlformats.org/officeDocument/2006/relationships/customXml" Target="../ink/ink357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596.xml"/><Relationship Id="rId143" Type="http://schemas.openxmlformats.org/officeDocument/2006/relationships/image" Target="../media/image326.png"/><Relationship Id="rId164" Type="http://schemas.openxmlformats.org/officeDocument/2006/relationships/customXml" Target="../ink/ink3617.xml"/><Relationship Id="rId185" Type="http://schemas.openxmlformats.org/officeDocument/2006/relationships/customXml" Target="../ink/ink3628.xml"/><Relationship Id="rId350" Type="http://schemas.openxmlformats.org/officeDocument/2006/relationships/customXml" Target="../ink/ink3711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3548.xml"/><Relationship Id="rId231" Type="http://schemas.openxmlformats.org/officeDocument/2006/relationships/customXml" Target="../ink/ink3651.xml"/><Relationship Id="rId252" Type="http://schemas.openxmlformats.org/officeDocument/2006/relationships/image" Target="../media/image379.png"/><Relationship Id="rId273" Type="http://schemas.openxmlformats.org/officeDocument/2006/relationships/customXml" Target="../ink/ink367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569.xml"/><Relationship Id="rId89" Type="http://schemas.openxmlformats.org/officeDocument/2006/relationships/image" Target="../media/image313.png"/><Relationship Id="rId112" Type="http://schemas.openxmlformats.org/officeDocument/2006/relationships/customXml" Target="../ink/ink3591.xml"/><Relationship Id="rId133" Type="http://schemas.openxmlformats.org/officeDocument/2006/relationships/image" Target="../media/image321.png"/><Relationship Id="rId154" Type="http://schemas.openxmlformats.org/officeDocument/2006/relationships/customXml" Target="../ink/ink3612.xml"/><Relationship Id="rId175" Type="http://schemas.openxmlformats.org/officeDocument/2006/relationships/image" Target="../media/image341.png"/><Relationship Id="rId340" Type="http://schemas.openxmlformats.org/officeDocument/2006/relationships/customXml" Target="../ink/ink3706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543.xml"/><Relationship Id="rId221" Type="http://schemas.openxmlformats.org/officeDocument/2006/relationships/customXml" Target="../ink/ink3646.xml"/><Relationship Id="rId242" Type="http://schemas.openxmlformats.org/officeDocument/2006/relationships/image" Target="../media/image374.png"/><Relationship Id="rId263" Type="http://schemas.openxmlformats.org/officeDocument/2006/relationships/customXml" Target="../ink/ink366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564.xml"/><Relationship Id="rId79" Type="http://schemas.openxmlformats.org/officeDocument/2006/relationships/image" Target="../media/image308.png"/><Relationship Id="rId102" Type="http://schemas.openxmlformats.org/officeDocument/2006/relationships/customXml" Target="../ink/ink3586.xml"/><Relationship Id="rId123" Type="http://schemas.openxmlformats.org/officeDocument/2006/relationships/image" Target="../media/image174.png"/><Relationship Id="rId144" Type="http://schemas.openxmlformats.org/officeDocument/2006/relationships/customXml" Target="../ink/ink3607.xml"/><Relationship Id="rId330" Type="http://schemas.openxmlformats.org/officeDocument/2006/relationships/customXml" Target="../ink/ink3701.xml"/><Relationship Id="rId90" Type="http://schemas.openxmlformats.org/officeDocument/2006/relationships/customXml" Target="../ink/ink358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5.png"/><Relationship Id="rId211" Type="http://schemas.openxmlformats.org/officeDocument/2006/relationships/customXml" Target="../ink/ink3641.xml"/><Relationship Id="rId232" Type="http://schemas.openxmlformats.org/officeDocument/2006/relationships/image" Target="../media/image369.png"/><Relationship Id="rId253" Type="http://schemas.openxmlformats.org/officeDocument/2006/relationships/customXml" Target="../ink/ink3662.xml"/><Relationship Id="rId274" Type="http://schemas.openxmlformats.org/officeDocument/2006/relationships/image" Target="../media/image390.png"/><Relationship Id="rId295" Type="http://schemas.openxmlformats.org/officeDocument/2006/relationships/customXml" Target="../ink/ink3683.xml"/><Relationship Id="rId309" Type="http://schemas.openxmlformats.org/officeDocument/2006/relationships/customXml" Target="../ink/ink3690.xml"/><Relationship Id="rId27" Type="http://schemas.openxmlformats.org/officeDocument/2006/relationships/image" Target="../media/image20.png"/><Relationship Id="rId48" Type="http://schemas.openxmlformats.org/officeDocument/2006/relationships/customXml" Target="../ink/ink355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602.xml"/><Relationship Id="rId320" Type="http://schemas.openxmlformats.org/officeDocument/2006/relationships/customXml" Target="../ink/ink3696.xml"/><Relationship Id="rId80" Type="http://schemas.openxmlformats.org/officeDocument/2006/relationships/customXml" Target="../ink/ink3575.xml"/><Relationship Id="rId155" Type="http://schemas.openxmlformats.org/officeDocument/2006/relationships/image" Target="../media/image332.png"/><Relationship Id="rId176" Type="http://schemas.openxmlformats.org/officeDocument/2006/relationships/customXml" Target="../ink/ink3623.xml"/><Relationship Id="rId197" Type="http://schemas.openxmlformats.org/officeDocument/2006/relationships/customXml" Target="../ink/ink3634.xml"/><Relationship Id="rId341" Type="http://schemas.openxmlformats.org/officeDocument/2006/relationships/image" Target="../media/image431.png"/><Relationship Id="rId201" Type="http://schemas.openxmlformats.org/officeDocument/2006/relationships/customXml" Target="../ink/ink3636.xml"/><Relationship Id="rId222" Type="http://schemas.openxmlformats.org/officeDocument/2006/relationships/image" Target="../media/image364.png"/><Relationship Id="rId243" Type="http://schemas.openxmlformats.org/officeDocument/2006/relationships/customXml" Target="../ink/ink3657.xml"/><Relationship Id="rId264" Type="http://schemas.openxmlformats.org/officeDocument/2006/relationships/image" Target="../media/image385.png"/><Relationship Id="rId285" Type="http://schemas.openxmlformats.org/officeDocument/2006/relationships/customXml" Target="../ink/ink3678.xml"/><Relationship Id="rId17" Type="http://schemas.openxmlformats.org/officeDocument/2006/relationships/image" Target="../media/image15.png"/><Relationship Id="rId38" Type="http://schemas.openxmlformats.org/officeDocument/2006/relationships/customXml" Target="../ink/ink355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597.xml"/><Relationship Id="rId310" Type="http://schemas.openxmlformats.org/officeDocument/2006/relationships/image" Target="../media/image408.png"/><Relationship Id="rId70" Type="http://schemas.openxmlformats.org/officeDocument/2006/relationships/customXml" Target="../ink/ink357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618.xml"/><Relationship Id="rId187" Type="http://schemas.openxmlformats.org/officeDocument/2006/relationships/customXml" Target="../ink/ink3629.xml"/><Relationship Id="rId331" Type="http://schemas.openxmlformats.org/officeDocument/2006/relationships/image" Target="../media/image422.png"/><Relationship Id="rId352" Type="http://schemas.openxmlformats.org/officeDocument/2006/relationships/customXml" Target="../ink/ink371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3652.xml"/><Relationship Id="rId254" Type="http://schemas.openxmlformats.org/officeDocument/2006/relationships/image" Target="../media/image380.png"/><Relationship Id="rId28" Type="http://schemas.openxmlformats.org/officeDocument/2006/relationships/customXml" Target="../ink/ink3549.xml"/><Relationship Id="rId49" Type="http://schemas.openxmlformats.org/officeDocument/2006/relationships/image" Target="../media/image31.png"/><Relationship Id="rId114" Type="http://schemas.openxmlformats.org/officeDocument/2006/relationships/customXml" Target="../ink/ink3592.xml"/><Relationship Id="rId275" Type="http://schemas.openxmlformats.org/officeDocument/2006/relationships/customXml" Target="../ink/ink367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56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61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707.xml"/><Relationship Id="rId202" Type="http://schemas.openxmlformats.org/officeDocument/2006/relationships/image" Target="../media/image354.png"/><Relationship Id="rId223" Type="http://schemas.openxmlformats.org/officeDocument/2006/relationships/customXml" Target="../ink/ink3647.xml"/><Relationship Id="rId244" Type="http://schemas.openxmlformats.org/officeDocument/2006/relationships/image" Target="../media/image375.png"/><Relationship Id="rId18" Type="http://schemas.openxmlformats.org/officeDocument/2006/relationships/customXml" Target="../ink/ink3544.xml"/><Relationship Id="rId39" Type="http://schemas.openxmlformats.org/officeDocument/2006/relationships/image" Target="../media/image26.png"/><Relationship Id="rId265" Type="http://schemas.openxmlformats.org/officeDocument/2006/relationships/customXml" Target="../ink/ink3668.xml"/><Relationship Id="rId286" Type="http://schemas.openxmlformats.org/officeDocument/2006/relationships/image" Target="../media/image396.png"/><Relationship Id="rId50" Type="http://schemas.openxmlformats.org/officeDocument/2006/relationships/customXml" Target="../ink/ink3560.xml"/><Relationship Id="rId104" Type="http://schemas.openxmlformats.org/officeDocument/2006/relationships/customXml" Target="../ink/ink3587.xml"/><Relationship Id="rId125" Type="http://schemas.openxmlformats.org/officeDocument/2006/relationships/image" Target="../media/image175.png"/><Relationship Id="rId146" Type="http://schemas.openxmlformats.org/officeDocument/2006/relationships/customXml" Target="../ink/ink360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691.xml"/><Relationship Id="rId332" Type="http://schemas.openxmlformats.org/officeDocument/2006/relationships/customXml" Target="../ink/ink3702.xml"/><Relationship Id="rId353" Type="http://schemas.openxmlformats.org/officeDocument/2006/relationships/image" Target="../media/image446.png"/><Relationship Id="rId71" Type="http://schemas.openxmlformats.org/officeDocument/2006/relationships/image" Target="../media/image304.png"/><Relationship Id="rId92" Type="http://schemas.openxmlformats.org/officeDocument/2006/relationships/customXml" Target="../ink/ink3581.xml"/><Relationship Id="rId213" Type="http://schemas.openxmlformats.org/officeDocument/2006/relationships/customXml" Target="../ink/ink3642.xml"/><Relationship Id="rId234" Type="http://schemas.openxmlformats.org/officeDocument/2006/relationships/image" Target="../media/image370.png"/><Relationship Id="rId2" Type="http://schemas.openxmlformats.org/officeDocument/2006/relationships/customXml" Target="../ink/ink3536.xml"/><Relationship Id="rId29" Type="http://schemas.openxmlformats.org/officeDocument/2006/relationships/image" Target="../media/image21.png"/><Relationship Id="rId255" Type="http://schemas.openxmlformats.org/officeDocument/2006/relationships/customXml" Target="../ink/ink3663.xml"/><Relationship Id="rId276" Type="http://schemas.openxmlformats.org/officeDocument/2006/relationships/image" Target="../media/image391.png"/><Relationship Id="rId297" Type="http://schemas.openxmlformats.org/officeDocument/2006/relationships/customXml" Target="../ink/ink3684.xml"/><Relationship Id="rId40" Type="http://schemas.openxmlformats.org/officeDocument/2006/relationships/customXml" Target="../ink/ink3555.xml"/><Relationship Id="rId115" Type="http://schemas.openxmlformats.org/officeDocument/2006/relationships/image" Target="../media/image170.png"/><Relationship Id="rId136" Type="http://schemas.openxmlformats.org/officeDocument/2006/relationships/customXml" Target="../ink/ink3603.xml"/><Relationship Id="rId157" Type="http://schemas.openxmlformats.org/officeDocument/2006/relationships/image" Target="../media/image333.png"/><Relationship Id="rId178" Type="http://schemas.openxmlformats.org/officeDocument/2006/relationships/customXml" Target="../ink/ink3624.xml"/><Relationship Id="rId301" Type="http://schemas.openxmlformats.org/officeDocument/2006/relationships/customXml" Target="../ink/ink3686.xml"/><Relationship Id="rId322" Type="http://schemas.openxmlformats.org/officeDocument/2006/relationships/customXml" Target="../ink/ink3697.xml"/><Relationship Id="rId343" Type="http://schemas.openxmlformats.org/officeDocument/2006/relationships/image" Target="../media/image441.png"/><Relationship Id="rId61" Type="http://schemas.openxmlformats.org/officeDocument/2006/relationships/image" Target="../media/image299.png"/><Relationship Id="rId82" Type="http://schemas.openxmlformats.org/officeDocument/2006/relationships/customXml" Target="../ink/ink3576.xml"/><Relationship Id="rId199" Type="http://schemas.openxmlformats.org/officeDocument/2006/relationships/customXml" Target="../ink/ink3635.xml"/><Relationship Id="rId203" Type="http://schemas.openxmlformats.org/officeDocument/2006/relationships/customXml" Target="../ink/ink363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658.xml"/><Relationship Id="rId266" Type="http://schemas.openxmlformats.org/officeDocument/2006/relationships/image" Target="../media/image386.png"/><Relationship Id="rId287" Type="http://schemas.openxmlformats.org/officeDocument/2006/relationships/customXml" Target="../ink/ink3679.xml"/><Relationship Id="rId30" Type="http://schemas.openxmlformats.org/officeDocument/2006/relationships/customXml" Target="../ink/ink3550.xml"/><Relationship Id="rId105" Type="http://schemas.openxmlformats.org/officeDocument/2006/relationships/image" Target="../media/image165.png"/><Relationship Id="rId126" Type="http://schemas.openxmlformats.org/officeDocument/2006/relationships/customXml" Target="../ink/ink3598.xml"/><Relationship Id="rId147" Type="http://schemas.openxmlformats.org/officeDocument/2006/relationships/image" Target="../media/image328.png"/><Relationship Id="rId168" Type="http://schemas.openxmlformats.org/officeDocument/2006/relationships/customXml" Target="../ink/ink361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713.xml"/><Relationship Id="rId51" Type="http://schemas.openxmlformats.org/officeDocument/2006/relationships/image" Target="../media/image32.png"/><Relationship Id="rId72" Type="http://schemas.openxmlformats.org/officeDocument/2006/relationships/customXml" Target="../ink/ink3571.xml"/><Relationship Id="rId93" Type="http://schemas.openxmlformats.org/officeDocument/2006/relationships/image" Target="../media/image315.png"/><Relationship Id="rId189" Type="http://schemas.openxmlformats.org/officeDocument/2006/relationships/customXml" Target="../ink/ink3630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3653.xml"/><Relationship Id="rId256" Type="http://schemas.openxmlformats.org/officeDocument/2006/relationships/image" Target="../media/image381.png"/><Relationship Id="rId277" Type="http://schemas.openxmlformats.org/officeDocument/2006/relationships/customXml" Target="../ink/ink3674.xml"/><Relationship Id="rId298" Type="http://schemas.openxmlformats.org/officeDocument/2006/relationships/image" Target="../media/image402.png"/><Relationship Id="rId116" Type="http://schemas.openxmlformats.org/officeDocument/2006/relationships/customXml" Target="../ink/ink3593.xml"/><Relationship Id="rId137" Type="http://schemas.openxmlformats.org/officeDocument/2006/relationships/image" Target="../media/image323.png"/><Relationship Id="rId158" Type="http://schemas.openxmlformats.org/officeDocument/2006/relationships/customXml" Target="../ink/ink361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708.xml"/><Relationship Id="rId20" Type="http://schemas.openxmlformats.org/officeDocument/2006/relationships/customXml" Target="../ink/ink3545.xml"/><Relationship Id="rId41" Type="http://schemas.openxmlformats.org/officeDocument/2006/relationships/image" Target="../media/image27.png"/><Relationship Id="rId62" Type="http://schemas.openxmlformats.org/officeDocument/2006/relationships/customXml" Target="../ink/ink356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648.xml"/><Relationship Id="rId246" Type="http://schemas.openxmlformats.org/officeDocument/2006/relationships/image" Target="../media/image376.png"/><Relationship Id="rId267" Type="http://schemas.openxmlformats.org/officeDocument/2006/relationships/customXml" Target="../ink/ink3669.xml"/><Relationship Id="rId288" Type="http://schemas.openxmlformats.org/officeDocument/2006/relationships/image" Target="../media/image397.png"/><Relationship Id="rId106" Type="http://schemas.openxmlformats.org/officeDocument/2006/relationships/customXml" Target="../ink/ink3588.xml"/><Relationship Id="rId127" Type="http://schemas.openxmlformats.org/officeDocument/2006/relationships/image" Target="../media/image176.png"/><Relationship Id="rId313" Type="http://schemas.openxmlformats.org/officeDocument/2006/relationships/customXml" Target="../ink/ink3692.xml"/><Relationship Id="rId10" Type="http://schemas.openxmlformats.org/officeDocument/2006/relationships/customXml" Target="../ink/ink3540.xml"/><Relationship Id="rId31" Type="http://schemas.openxmlformats.org/officeDocument/2006/relationships/image" Target="../media/image22.png"/><Relationship Id="rId52" Type="http://schemas.openxmlformats.org/officeDocument/2006/relationships/customXml" Target="../ink/ink3561.xml"/><Relationship Id="rId73" Type="http://schemas.openxmlformats.org/officeDocument/2006/relationships/image" Target="../media/image305.png"/><Relationship Id="rId94" Type="http://schemas.openxmlformats.org/officeDocument/2006/relationships/customXml" Target="../ink/ink3582.xml"/><Relationship Id="rId148" Type="http://schemas.openxmlformats.org/officeDocument/2006/relationships/customXml" Target="../ink/ink3609.xml"/><Relationship Id="rId169" Type="http://schemas.openxmlformats.org/officeDocument/2006/relationships/image" Target="../media/image339.png"/><Relationship Id="rId334" Type="http://schemas.openxmlformats.org/officeDocument/2006/relationships/customXml" Target="../ink/ink3703.xml"/><Relationship Id="rId355" Type="http://schemas.openxmlformats.org/officeDocument/2006/relationships/image" Target="../media/image447.png"/><Relationship Id="rId4" Type="http://schemas.openxmlformats.org/officeDocument/2006/relationships/customXml" Target="../ink/ink3537.xml"/><Relationship Id="rId180" Type="http://schemas.openxmlformats.org/officeDocument/2006/relationships/customXml" Target="../ink/ink3625.xml"/><Relationship Id="rId215" Type="http://schemas.openxmlformats.org/officeDocument/2006/relationships/customXml" Target="../ink/ink3643.xml"/><Relationship Id="rId236" Type="http://schemas.openxmlformats.org/officeDocument/2006/relationships/image" Target="../media/image371.png"/><Relationship Id="rId257" Type="http://schemas.openxmlformats.org/officeDocument/2006/relationships/customXml" Target="../ink/ink3664.xml"/><Relationship Id="rId278" Type="http://schemas.openxmlformats.org/officeDocument/2006/relationships/image" Target="../media/image392.png"/><Relationship Id="rId303" Type="http://schemas.openxmlformats.org/officeDocument/2006/relationships/customXml" Target="../ink/ink3687.xml"/><Relationship Id="rId42" Type="http://schemas.openxmlformats.org/officeDocument/2006/relationships/customXml" Target="../ink/ink3556.xml"/><Relationship Id="rId84" Type="http://schemas.openxmlformats.org/officeDocument/2006/relationships/customXml" Target="../ink/ink3577.xml"/><Relationship Id="rId138" Type="http://schemas.openxmlformats.org/officeDocument/2006/relationships/customXml" Target="../ink/ink3604.xml"/><Relationship Id="rId345" Type="http://schemas.openxmlformats.org/officeDocument/2006/relationships/image" Target="../media/image442.png"/><Relationship Id="rId191" Type="http://schemas.openxmlformats.org/officeDocument/2006/relationships/customXml" Target="../ink/ink3631.xml"/><Relationship Id="rId205" Type="http://schemas.openxmlformats.org/officeDocument/2006/relationships/customXml" Target="../ink/ink3638.xml"/><Relationship Id="rId247" Type="http://schemas.openxmlformats.org/officeDocument/2006/relationships/customXml" Target="../ink/ink3659.xml"/><Relationship Id="rId107" Type="http://schemas.openxmlformats.org/officeDocument/2006/relationships/image" Target="../media/image166.png"/><Relationship Id="rId289" Type="http://schemas.openxmlformats.org/officeDocument/2006/relationships/customXml" Target="../ink/ink368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714.xml"/><Relationship Id="rId95" Type="http://schemas.openxmlformats.org/officeDocument/2006/relationships/image" Target="../media/image316.png"/><Relationship Id="rId160" Type="http://schemas.openxmlformats.org/officeDocument/2006/relationships/customXml" Target="../ink/ink361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546.xml"/><Relationship Id="rId64" Type="http://schemas.openxmlformats.org/officeDocument/2006/relationships/customXml" Target="../ink/ink3567.xml"/><Relationship Id="rId118" Type="http://schemas.openxmlformats.org/officeDocument/2006/relationships/customXml" Target="../ink/ink359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649.xml"/><Relationship Id="rId269" Type="http://schemas.openxmlformats.org/officeDocument/2006/relationships/customXml" Target="../ink/ink367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704.xml"/><Relationship Id="rId75" Type="http://schemas.openxmlformats.org/officeDocument/2006/relationships/image" Target="../media/image306.png"/><Relationship Id="rId140" Type="http://schemas.openxmlformats.org/officeDocument/2006/relationships/customXml" Target="../ink/ink3605.xml"/><Relationship Id="rId182" Type="http://schemas.openxmlformats.org/officeDocument/2006/relationships/customXml" Target="../ink/ink3626.xml"/><Relationship Id="rId6" Type="http://schemas.openxmlformats.org/officeDocument/2006/relationships/customXml" Target="../ink/ink3538.xml"/><Relationship Id="rId238" Type="http://schemas.openxmlformats.org/officeDocument/2006/relationships/image" Target="../media/image372.png"/><Relationship Id="rId291" Type="http://schemas.openxmlformats.org/officeDocument/2006/relationships/customXml" Target="../ink/ink3681.xml"/><Relationship Id="rId305" Type="http://schemas.openxmlformats.org/officeDocument/2006/relationships/customXml" Target="../ink/ink3688.xml"/><Relationship Id="rId347" Type="http://schemas.openxmlformats.org/officeDocument/2006/relationships/image" Target="../media/image443.png"/><Relationship Id="rId44" Type="http://schemas.openxmlformats.org/officeDocument/2006/relationships/customXml" Target="../ink/ink3557.xml"/><Relationship Id="rId86" Type="http://schemas.openxmlformats.org/officeDocument/2006/relationships/customXml" Target="../ink/ink3578.xml"/><Relationship Id="rId151" Type="http://schemas.openxmlformats.org/officeDocument/2006/relationships/image" Target="../media/image330.png"/><Relationship Id="rId193" Type="http://schemas.openxmlformats.org/officeDocument/2006/relationships/customXml" Target="../ink/ink3632.xml"/><Relationship Id="rId207" Type="http://schemas.openxmlformats.org/officeDocument/2006/relationships/customXml" Target="../ink/ink3639.xml"/><Relationship Id="rId249" Type="http://schemas.openxmlformats.org/officeDocument/2006/relationships/customXml" Target="../ink/ink366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69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595.xml"/><Relationship Id="rId358" Type="http://schemas.openxmlformats.org/officeDocument/2006/relationships/customXml" Target="../ink/ink3715.xml"/><Relationship Id="rId162" Type="http://schemas.openxmlformats.org/officeDocument/2006/relationships/customXml" Target="../ink/ink3616.xml"/><Relationship Id="rId218" Type="http://schemas.openxmlformats.org/officeDocument/2006/relationships/image" Target="../media/image362.png"/><Relationship Id="rId271" Type="http://schemas.openxmlformats.org/officeDocument/2006/relationships/customXml" Target="../ink/ink3671.xml"/><Relationship Id="rId24" Type="http://schemas.openxmlformats.org/officeDocument/2006/relationships/customXml" Target="../ink/ink3547.xml"/><Relationship Id="rId66" Type="http://schemas.openxmlformats.org/officeDocument/2006/relationships/customXml" Target="../ink/ink356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65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585.xml"/><Relationship Id="rId282" Type="http://schemas.openxmlformats.org/officeDocument/2006/relationships/image" Target="../media/image394.png"/><Relationship Id="rId338" Type="http://schemas.openxmlformats.org/officeDocument/2006/relationships/customXml" Target="../ink/ink3705.xml"/><Relationship Id="rId8" Type="http://schemas.openxmlformats.org/officeDocument/2006/relationships/customXml" Target="../ink/ink3539.xml"/><Relationship Id="rId142" Type="http://schemas.openxmlformats.org/officeDocument/2006/relationships/customXml" Target="../ink/ink3606.xml"/><Relationship Id="rId184" Type="http://schemas.openxmlformats.org/officeDocument/2006/relationships/customXml" Target="../ink/ink3627.xml"/><Relationship Id="rId251" Type="http://schemas.openxmlformats.org/officeDocument/2006/relationships/customXml" Target="../ink/ink3661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86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878.xml"/><Relationship Id="rId170" Type="http://schemas.openxmlformats.org/officeDocument/2006/relationships/customXml" Target="../ink/ink380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731.xml"/><Relationship Id="rId74" Type="http://schemas.openxmlformats.org/officeDocument/2006/relationships/customXml" Target="../ink/ink3752.xml"/><Relationship Id="rId128" Type="http://schemas.openxmlformats.org/officeDocument/2006/relationships/customXml" Target="../ink/ink3779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3834.xml"/><Relationship Id="rId279" Type="http://schemas.openxmlformats.org/officeDocument/2006/relationships/customXml" Target="../ink/ink385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889.xml"/><Relationship Id="rId85" Type="http://schemas.openxmlformats.org/officeDocument/2006/relationships/image" Target="../media/image311.png"/><Relationship Id="rId150" Type="http://schemas.openxmlformats.org/officeDocument/2006/relationships/customXml" Target="../ink/ink379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721.xml"/><Relationship Id="rId108" Type="http://schemas.openxmlformats.org/officeDocument/2006/relationships/customXml" Target="../ink/ink3769.xml"/><Relationship Id="rId315" Type="http://schemas.openxmlformats.org/officeDocument/2006/relationships/customXml" Target="../ink/ink3873.xml"/><Relationship Id="rId357" Type="http://schemas.openxmlformats.org/officeDocument/2006/relationships/image" Target="../media/image454.png"/><Relationship Id="rId54" Type="http://schemas.openxmlformats.org/officeDocument/2006/relationships/customXml" Target="../ink/ink3742.xml"/><Relationship Id="rId96" Type="http://schemas.openxmlformats.org/officeDocument/2006/relationships/customXml" Target="../ink/ink3763.xml"/><Relationship Id="rId161" Type="http://schemas.openxmlformats.org/officeDocument/2006/relationships/image" Target="../media/image335.png"/><Relationship Id="rId217" Type="http://schemas.openxmlformats.org/officeDocument/2006/relationships/customXml" Target="../ink/ink3824.xml"/><Relationship Id="rId259" Type="http://schemas.openxmlformats.org/officeDocument/2006/relationships/customXml" Target="../ink/ink384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879.xml"/><Relationship Id="rId65" Type="http://schemas.openxmlformats.org/officeDocument/2006/relationships/image" Target="../media/image301.png"/><Relationship Id="rId130" Type="http://schemas.openxmlformats.org/officeDocument/2006/relationships/customXml" Target="../ink/ink3780.xml"/><Relationship Id="rId172" Type="http://schemas.openxmlformats.org/officeDocument/2006/relationships/customXml" Target="../ink/ink3801.xml"/><Relationship Id="rId228" Type="http://schemas.openxmlformats.org/officeDocument/2006/relationships/image" Target="../media/image367.png"/><Relationship Id="rId281" Type="http://schemas.openxmlformats.org/officeDocument/2006/relationships/customXml" Target="../ink/ink3856.xml"/><Relationship Id="rId337" Type="http://schemas.openxmlformats.org/officeDocument/2006/relationships/image" Target="../media/image431.png"/><Relationship Id="rId34" Type="http://schemas.openxmlformats.org/officeDocument/2006/relationships/customXml" Target="../ink/ink3732.xml"/><Relationship Id="rId76" Type="http://schemas.openxmlformats.org/officeDocument/2006/relationships/customXml" Target="../ink/ink3753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383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770.xml"/><Relationship Id="rId348" Type="http://schemas.openxmlformats.org/officeDocument/2006/relationships/customXml" Target="../ink/ink3890.xml"/><Relationship Id="rId152" Type="http://schemas.openxmlformats.org/officeDocument/2006/relationships/customXml" Target="../ink/ink379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846.xml"/><Relationship Id="rId14" Type="http://schemas.openxmlformats.org/officeDocument/2006/relationships/customXml" Target="../ink/ink3722.xml"/><Relationship Id="rId56" Type="http://schemas.openxmlformats.org/officeDocument/2006/relationships/customXml" Target="../ink/ink3743.xml"/><Relationship Id="rId317" Type="http://schemas.openxmlformats.org/officeDocument/2006/relationships/image" Target="../media/image411.png"/><Relationship Id="rId359" Type="http://schemas.openxmlformats.org/officeDocument/2006/relationships/image" Target="../media/image455.png"/><Relationship Id="rId98" Type="http://schemas.openxmlformats.org/officeDocument/2006/relationships/customXml" Target="../ink/ink3764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825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738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862.xml"/><Relationship Id="rId307" Type="http://schemas.openxmlformats.org/officeDocument/2006/relationships/customXml" Target="../ink/ink3869.xml"/><Relationship Id="rId328" Type="http://schemas.openxmlformats.org/officeDocument/2006/relationships/customXml" Target="../ink/ink3880.xml"/><Relationship Id="rId349" Type="http://schemas.openxmlformats.org/officeDocument/2006/relationships/image" Target="../media/image450.png"/><Relationship Id="rId88" Type="http://schemas.openxmlformats.org/officeDocument/2006/relationships/customXml" Target="../ink/ink3759.xml"/><Relationship Id="rId111" Type="http://schemas.openxmlformats.org/officeDocument/2006/relationships/image" Target="../media/image168.png"/><Relationship Id="rId132" Type="http://schemas.openxmlformats.org/officeDocument/2006/relationships/customXml" Target="../ink/ink3781.xml"/><Relationship Id="rId153" Type="http://schemas.openxmlformats.org/officeDocument/2006/relationships/image" Target="../media/image331.png"/><Relationship Id="rId174" Type="http://schemas.openxmlformats.org/officeDocument/2006/relationships/customXml" Target="../ink/ink3802.xml"/><Relationship Id="rId195" Type="http://schemas.openxmlformats.org/officeDocument/2006/relationships/customXml" Target="../ink/ink3813.xml"/><Relationship Id="rId209" Type="http://schemas.openxmlformats.org/officeDocument/2006/relationships/customXml" Target="../ink/ink3820.xml"/><Relationship Id="rId220" Type="http://schemas.openxmlformats.org/officeDocument/2006/relationships/image" Target="../media/image363.png"/><Relationship Id="rId241" Type="http://schemas.openxmlformats.org/officeDocument/2006/relationships/customXml" Target="../ink/ink3836.xml"/><Relationship Id="rId15" Type="http://schemas.openxmlformats.org/officeDocument/2006/relationships/image" Target="../media/image14.png"/><Relationship Id="rId36" Type="http://schemas.openxmlformats.org/officeDocument/2006/relationships/customXml" Target="../ink/ink373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857.xml"/><Relationship Id="rId318" Type="http://schemas.openxmlformats.org/officeDocument/2006/relationships/customXml" Target="../ink/ink3875.xml"/><Relationship Id="rId339" Type="http://schemas.openxmlformats.org/officeDocument/2006/relationships/image" Target="../media/image441.png"/><Relationship Id="rId78" Type="http://schemas.openxmlformats.org/officeDocument/2006/relationships/customXml" Target="../ink/ink375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776.xml"/><Relationship Id="rId143" Type="http://schemas.openxmlformats.org/officeDocument/2006/relationships/image" Target="../media/image326.png"/><Relationship Id="rId164" Type="http://schemas.openxmlformats.org/officeDocument/2006/relationships/customXml" Target="../ink/ink3797.xml"/><Relationship Id="rId185" Type="http://schemas.openxmlformats.org/officeDocument/2006/relationships/customXml" Target="../ink/ink3808.xml"/><Relationship Id="rId350" Type="http://schemas.openxmlformats.org/officeDocument/2006/relationships/customXml" Target="../ink/ink3891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3728.xml"/><Relationship Id="rId231" Type="http://schemas.openxmlformats.org/officeDocument/2006/relationships/customXml" Target="../ink/ink3831.xml"/><Relationship Id="rId252" Type="http://schemas.openxmlformats.org/officeDocument/2006/relationships/image" Target="../media/image379.png"/><Relationship Id="rId273" Type="http://schemas.openxmlformats.org/officeDocument/2006/relationships/customXml" Target="../ink/ink385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749.xml"/><Relationship Id="rId89" Type="http://schemas.openxmlformats.org/officeDocument/2006/relationships/image" Target="../media/image313.png"/><Relationship Id="rId112" Type="http://schemas.openxmlformats.org/officeDocument/2006/relationships/customXml" Target="../ink/ink3771.xml"/><Relationship Id="rId133" Type="http://schemas.openxmlformats.org/officeDocument/2006/relationships/image" Target="../media/image321.png"/><Relationship Id="rId154" Type="http://schemas.openxmlformats.org/officeDocument/2006/relationships/customXml" Target="../ink/ink3792.xml"/><Relationship Id="rId175" Type="http://schemas.openxmlformats.org/officeDocument/2006/relationships/image" Target="../media/image341.png"/><Relationship Id="rId340" Type="http://schemas.openxmlformats.org/officeDocument/2006/relationships/customXml" Target="../ink/ink3886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723.xml"/><Relationship Id="rId221" Type="http://schemas.openxmlformats.org/officeDocument/2006/relationships/customXml" Target="../ink/ink3826.xml"/><Relationship Id="rId242" Type="http://schemas.openxmlformats.org/officeDocument/2006/relationships/image" Target="../media/image374.png"/><Relationship Id="rId263" Type="http://schemas.openxmlformats.org/officeDocument/2006/relationships/customXml" Target="../ink/ink384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744.xml"/><Relationship Id="rId79" Type="http://schemas.openxmlformats.org/officeDocument/2006/relationships/image" Target="../media/image308.png"/><Relationship Id="rId102" Type="http://schemas.openxmlformats.org/officeDocument/2006/relationships/customXml" Target="../ink/ink3766.xml"/><Relationship Id="rId123" Type="http://schemas.openxmlformats.org/officeDocument/2006/relationships/image" Target="../media/image174.png"/><Relationship Id="rId144" Type="http://schemas.openxmlformats.org/officeDocument/2006/relationships/customXml" Target="../ink/ink3787.xml"/><Relationship Id="rId330" Type="http://schemas.openxmlformats.org/officeDocument/2006/relationships/customXml" Target="../ink/ink3881.xml"/><Relationship Id="rId90" Type="http://schemas.openxmlformats.org/officeDocument/2006/relationships/customXml" Target="../ink/ink376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1.png"/><Relationship Id="rId211" Type="http://schemas.openxmlformats.org/officeDocument/2006/relationships/customXml" Target="../ink/ink3821.xml"/><Relationship Id="rId232" Type="http://schemas.openxmlformats.org/officeDocument/2006/relationships/image" Target="../media/image369.png"/><Relationship Id="rId253" Type="http://schemas.openxmlformats.org/officeDocument/2006/relationships/customXml" Target="../ink/ink3842.xml"/><Relationship Id="rId274" Type="http://schemas.openxmlformats.org/officeDocument/2006/relationships/image" Target="../media/image390.png"/><Relationship Id="rId295" Type="http://schemas.openxmlformats.org/officeDocument/2006/relationships/customXml" Target="../ink/ink3863.xml"/><Relationship Id="rId309" Type="http://schemas.openxmlformats.org/officeDocument/2006/relationships/customXml" Target="../ink/ink3870.xml"/><Relationship Id="rId27" Type="http://schemas.openxmlformats.org/officeDocument/2006/relationships/image" Target="../media/image20.png"/><Relationship Id="rId48" Type="http://schemas.openxmlformats.org/officeDocument/2006/relationships/customXml" Target="../ink/ink373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782.xml"/><Relationship Id="rId320" Type="http://schemas.openxmlformats.org/officeDocument/2006/relationships/customXml" Target="../ink/ink3876.xml"/><Relationship Id="rId80" Type="http://schemas.openxmlformats.org/officeDocument/2006/relationships/customXml" Target="../ink/ink3755.xml"/><Relationship Id="rId155" Type="http://schemas.openxmlformats.org/officeDocument/2006/relationships/image" Target="../media/image332.png"/><Relationship Id="rId176" Type="http://schemas.openxmlformats.org/officeDocument/2006/relationships/customXml" Target="../ink/ink3803.xml"/><Relationship Id="rId197" Type="http://schemas.openxmlformats.org/officeDocument/2006/relationships/customXml" Target="../ink/ink3814.xml"/><Relationship Id="rId341" Type="http://schemas.openxmlformats.org/officeDocument/2006/relationships/image" Target="../media/image442.png"/><Relationship Id="rId201" Type="http://schemas.openxmlformats.org/officeDocument/2006/relationships/customXml" Target="../ink/ink3816.xml"/><Relationship Id="rId222" Type="http://schemas.openxmlformats.org/officeDocument/2006/relationships/image" Target="../media/image364.png"/><Relationship Id="rId243" Type="http://schemas.openxmlformats.org/officeDocument/2006/relationships/customXml" Target="../ink/ink3837.xml"/><Relationship Id="rId264" Type="http://schemas.openxmlformats.org/officeDocument/2006/relationships/image" Target="../media/image385.png"/><Relationship Id="rId285" Type="http://schemas.openxmlformats.org/officeDocument/2006/relationships/customXml" Target="../ink/ink3858.xml"/><Relationship Id="rId17" Type="http://schemas.openxmlformats.org/officeDocument/2006/relationships/image" Target="../media/image15.png"/><Relationship Id="rId38" Type="http://schemas.openxmlformats.org/officeDocument/2006/relationships/customXml" Target="../ink/ink373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777.xml"/><Relationship Id="rId310" Type="http://schemas.openxmlformats.org/officeDocument/2006/relationships/image" Target="../media/image408.png"/><Relationship Id="rId70" Type="http://schemas.openxmlformats.org/officeDocument/2006/relationships/customXml" Target="../ink/ink375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798.xml"/><Relationship Id="rId187" Type="http://schemas.openxmlformats.org/officeDocument/2006/relationships/customXml" Target="../ink/ink3809.xml"/><Relationship Id="rId331" Type="http://schemas.openxmlformats.org/officeDocument/2006/relationships/image" Target="../media/image422.png"/><Relationship Id="rId352" Type="http://schemas.openxmlformats.org/officeDocument/2006/relationships/customXml" Target="../ink/ink389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3832.xml"/><Relationship Id="rId254" Type="http://schemas.openxmlformats.org/officeDocument/2006/relationships/image" Target="../media/image380.png"/><Relationship Id="rId28" Type="http://schemas.openxmlformats.org/officeDocument/2006/relationships/customXml" Target="../ink/ink3729.xml"/><Relationship Id="rId49" Type="http://schemas.openxmlformats.org/officeDocument/2006/relationships/image" Target="../media/image31.png"/><Relationship Id="rId114" Type="http://schemas.openxmlformats.org/officeDocument/2006/relationships/customXml" Target="../ink/ink3772.xml"/><Relationship Id="rId275" Type="http://schemas.openxmlformats.org/officeDocument/2006/relationships/customXml" Target="../ink/ink385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74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79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887.xml"/><Relationship Id="rId202" Type="http://schemas.openxmlformats.org/officeDocument/2006/relationships/image" Target="../media/image354.png"/><Relationship Id="rId223" Type="http://schemas.openxmlformats.org/officeDocument/2006/relationships/customXml" Target="../ink/ink3827.xml"/><Relationship Id="rId244" Type="http://schemas.openxmlformats.org/officeDocument/2006/relationships/image" Target="../media/image375.png"/><Relationship Id="rId18" Type="http://schemas.openxmlformats.org/officeDocument/2006/relationships/customXml" Target="../ink/ink3724.xml"/><Relationship Id="rId39" Type="http://schemas.openxmlformats.org/officeDocument/2006/relationships/image" Target="../media/image26.png"/><Relationship Id="rId265" Type="http://schemas.openxmlformats.org/officeDocument/2006/relationships/customXml" Target="../ink/ink3848.xml"/><Relationship Id="rId286" Type="http://schemas.openxmlformats.org/officeDocument/2006/relationships/image" Target="../media/image396.png"/><Relationship Id="rId50" Type="http://schemas.openxmlformats.org/officeDocument/2006/relationships/customXml" Target="../ink/ink3740.xml"/><Relationship Id="rId104" Type="http://schemas.openxmlformats.org/officeDocument/2006/relationships/customXml" Target="../ink/ink3767.xml"/><Relationship Id="rId125" Type="http://schemas.openxmlformats.org/officeDocument/2006/relationships/image" Target="../media/image175.png"/><Relationship Id="rId146" Type="http://schemas.openxmlformats.org/officeDocument/2006/relationships/customXml" Target="../ink/ink378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871.xml"/><Relationship Id="rId332" Type="http://schemas.openxmlformats.org/officeDocument/2006/relationships/customXml" Target="../ink/ink3882.xml"/><Relationship Id="rId353" Type="http://schemas.openxmlformats.org/officeDocument/2006/relationships/image" Target="../media/image452.png"/><Relationship Id="rId71" Type="http://schemas.openxmlformats.org/officeDocument/2006/relationships/image" Target="../media/image304.png"/><Relationship Id="rId92" Type="http://schemas.openxmlformats.org/officeDocument/2006/relationships/customXml" Target="../ink/ink3761.xml"/><Relationship Id="rId213" Type="http://schemas.openxmlformats.org/officeDocument/2006/relationships/customXml" Target="../ink/ink3822.xml"/><Relationship Id="rId234" Type="http://schemas.openxmlformats.org/officeDocument/2006/relationships/image" Target="../media/image370.png"/><Relationship Id="rId2" Type="http://schemas.openxmlformats.org/officeDocument/2006/relationships/customXml" Target="../ink/ink3716.xml"/><Relationship Id="rId29" Type="http://schemas.openxmlformats.org/officeDocument/2006/relationships/image" Target="../media/image21.png"/><Relationship Id="rId255" Type="http://schemas.openxmlformats.org/officeDocument/2006/relationships/customXml" Target="../ink/ink3843.xml"/><Relationship Id="rId276" Type="http://schemas.openxmlformats.org/officeDocument/2006/relationships/image" Target="../media/image391.png"/><Relationship Id="rId297" Type="http://schemas.openxmlformats.org/officeDocument/2006/relationships/customXml" Target="../ink/ink3864.xml"/><Relationship Id="rId40" Type="http://schemas.openxmlformats.org/officeDocument/2006/relationships/customXml" Target="../ink/ink3735.xml"/><Relationship Id="rId115" Type="http://schemas.openxmlformats.org/officeDocument/2006/relationships/image" Target="../media/image170.png"/><Relationship Id="rId136" Type="http://schemas.openxmlformats.org/officeDocument/2006/relationships/customXml" Target="../ink/ink3783.xml"/><Relationship Id="rId157" Type="http://schemas.openxmlformats.org/officeDocument/2006/relationships/image" Target="../media/image333.png"/><Relationship Id="rId178" Type="http://schemas.openxmlformats.org/officeDocument/2006/relationships/customXml" Target="../ink/ink3804.xml"/><Relationship Id="rId301" Type="http://schemas.openxmlformats.org/officeDocument/2006/relationships/customXml" Target="../ink/ink3866.xml"/><Relationship Id="rId322" Type="http://schemas.openxmlformats.org/officeDocument/2006/relationships/customXml" Target="../ink/ink3877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756.xml"/><Relationship Id="rId199" Type="http://schemas.openxmlformats.org/officeDocument/2006/relationships/customXml" Target="../ink/ink3815.xml"/><Relationship Id="rId203" Type="http://schemas.openxmlformats.org/officeDocument/2006/relationships/customXml" Target="../ink/ink381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838.xml"/><Relationship Id="rId266" Type="http://schemas.openxmlformats.org/officeDocument/2006/relationships/image" Target="../media/image386.png"/><Relationship Id="rId287" Type="http://schemas.openxmlformats.org/officeDocument/2006/relationships/customXml" Target="../ink/ink3859.xml"/><Relationship Id="rId30" Type="http://schemas.openxmlformats.org/officeDocument/2006/relationships/customXml" Target="../ink/ink3730.xml"/><Relationship Id="rId105" Type="http://schemas.openxmlformats.org/officeDocument/2006/relationships/image" Target="../media/image165.png"/><Relationship Id="rId126" Type="http://schemas.openxmlformats.org/officeDocument/2006/relationships/customXml" Target="../ink/ink3778.xml"/><Relationship Id="rId147" Type="http://schemas.openxmlformats.org/officeDocument/2006/relationships/image" Target="../media/image328.png"/><Relationship Id="rId168" Type="http://schemas.openxmlformats.org/officeDocument/2006/relationships/customXml" Target="../ink/ink379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893.xml"/><Relationship Id="rId51" Type="http://schemas.openxmlformats.org/officeDocument/2006/relationships/image" Target="../media/image32.png"/><Relationship Id="rId72" Type="http://schemas.openxmlformats.org/officeDocument/2006/relationships/customXml" Target="../ink/ink3751.xml"/><Relationship Id="rId93" Type="http://schemas.openxmlformats.org/officeDocument/2006/relationships/image" Target="../media/image315.png"/><Relationship Id="rId189" Type="http://schemas.openxmlformats.org/officeDocument/2006/relationships/customXml" Target="../ink/ink3810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3833.xml"/><Relationship Id="rId256" Type="http://schemas.openxmlformats.org/officeDocument/2006/relationships/image" Target="../media/image381.png"/><Relationship Id="rId277" Type="http://schemas.openxmlformats.org/officeDocument/2006/relationships/customXml" Target="../ink/ink3854.xml"/><Relationship Id="rId298" Type="http://schemas.openxmlformats.org/officeDocument/2006/relationships/image" Target="../media/image402.png"/><Relationship Id="rId116" Type="http://schemas.openxmlformats.org/officeDocument/2006/relationships/customXml" Target="../ink/ink3773.xml"/><Relationship Id="rId137" Type="http://schemas.openxmlformats.org/officeDocument/2006/relationships/image" Target="../media/image323.png"/><Relationship Id="rId158" Type="http://schemas.openxmlformats.org/officeDocument/2006/relationships/customXml" Target="../ink/ink379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888.xml"/><Relationship Id="rId20" Type="http://schemas.openxmlformats.org/officeDocument/2006/relationships/customXml" Target="../ink/ink3725.xml"/><Relationship Id="rId41" Type="http://schemas.openxmlformats.org/officeDocument/2006/relationships/image" Target="../media/image27.png"/><Relationship Id="rId62" Type="http://schemas.openxmlformats.org/officeDocument/2006/relationships/customXml" Target="../ink/ink374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828.xml"/><Relationship Id="rId246" Type="http://schemas.openxmlformats.org/officeDocument/2006/relationships/image" Target="../media/image376.png"/><Relationship Id="rId267" Type="http://schemas.openxmlformats.org/officeDocument/2006/relationships/customXml" Target="../ink/ink3849.xml"/><Relationship Id="rId288" Type="http://schemas.openxmlformats.org/officeDocument/2006/relationships/image" Target="../media/image397.png"/><Relationship Id="rId106" Type="http://schemas.openxmlformats.org/officeDocument/2006/relationships/customXml" Target="../ink/ink3768.xml"/><Relationship Id="rId127" Type="http://schemas.openxmlformats.org/officeDocument/2006/relationships/image" Target="../media/image176.png"/><Relationship Id="rId313" Type="http://schemas.openxmlformats.org/officeDocument/2006/relationships/customXml" Target="../ink/ink3872.xml"/><Relationship Id="rId10" Type="http://schemas.openxmlformats.org/officeDocument/2006/relationships/customXml" Target="../ink/ink3720.xml"/><Relationship Id="rId31" Type="http://schemas.openxmlformats.org/officeDocument/2006/relationships/image" Target="../media/image22.png"/><Relationship Id="rId52" Type="http://schemas.openxmlformats.org/officeDocument/2006/relationships/customXml" Target="../ink/ink3741.xml"/><Relationship Id="rId73" Type="http://schemas.openxmlformats.org/officeDocument/2006/relationships/image" Target="../media/image305.png"/><Relationship Id="rId94" Type="http://schemas.openxmlformats.org/officeDocument/2006/relationships/customXml" Target="../ink/ink3762.xml"/><Relationship Id="rId148" Type="http://schemas.openxmlformats.org/officeDocument/2006/relationships/customXml" Target="../ink/ink3789.xml"/><Relationship Id="rId169" Type="http://schemas.openxmlformats.org/officeDocument/2006/relationships/image" Target="../media/image339.png"/><Relationship Id="rId334" Type="http://schemas.openxmlformats.org/officeDocument/2006/relationships/customXml" Target="../ink/ink3883.xml"/><Relationship Id="rId355" Type="http://schemas.openxmlformats.org/officeDocument/2006/relationships/image" Target="../media/image453.png"/><Relationship Id="rId4" Type="http://schemas.openxmlformats.org/officeDocument/2006/relationships/customXml" Target="../ink/ink3717.xml"/><Relationship Id="rId180" Type="http://schemas.openxmlformats.org/officeDocument/2006/relationships/customXml" Target="../ink/ink3805.xml"/><Relationship Id="rId215" Type="http://schemas.openxmlformats.org/officeDocument/2006/relationships/customXml" Target="../ink/ink3823.xml"/><Relationship Id="rId236" Type="http://schemas.openxmlformats.org/officeDocument/2006/relationships/image" Target="../media/image371.png"/><Relationship Id="rId257" Type="http://schemas.openxmlformats.org/officeDocument/2006/relationships/customXml" Target="../ink/ink3844.xml"/><Relationship Id="rId278" Type="http://schemas.openxmlformats.org/officeDocument/2006/relationships/image" Target="../media/image392.png"/><Relationship Id="rId303" Type="http://schemas.openxmlformats.org/officeDocument/2006/relationships/customXml" Target="../ink/ink3867.xml"/><Relationship Id="rId42" Type="http://schemas.openxmlformats.org/officeDocument/2006/relationships/customXml" Target="../ink/ink3736.xml"/><Relationship Id="rId84" Type="http://schemas.openxmlformats.org/officeDocument/2006/relationships/customXml" Target="../ink/ink3757.xml"/><Relationship Id="rId138" Type="http://schemas.openxmlformats.org/officeDocument/2006/relationships/customXml" Target="../ink/ink3784.xml"/><Relationship Id="rId345" Type="http://schemas.openxmlformats.org/officeDocument/2006/relationships/image" Target="../media/image448.png"/><Relationship Id="rId191" Type="http://schemas.openxmlformats.org/officeDocument/2006/relationships/customXml" Target="../ink/ink3811.xml"/><Relationship Id="rId205" Type="http://schemas.openxmlformats.org/officeDocument/2006/relationships/customXml" Target="../ink/ink3818.xml"/><Relationship Id="rId247" Type="http://schemas.openxmlformats.org/officeDocument/2006/relationships/customXml" Target="../ink/ink3839.xml"/><Relationship Id="rId107" Type="http://schemas.openxmlformats.org/officeDocument/2006/relationships/image" Target="../media/image166.png"/><Relationship Id="rId289" Type="http://schemas.openxmlformats.org/officeDocument/2006/relationships/customXml" Target="../ink/ink386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894.xml"/><Relationship Id="rId95" Type="http://schemas.openxmlformats.org/officeDocument/2006/relationships/image" Target="../media/image316.png"/><Relationship Id="rId160" Type="http://schemas.openxmlformats.org/officeDocument/2006/relationships/customXml" Target="../ink/ink379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726.xml"/><Relationship Id="rId64" Type="http://schemas.openxmlformats.org/officeDocument/2006/relationships/customXml" Target="../ink/ink3747.xml"/><Relationship Id="rId118" Type="http://schemas.openxmlformats.org/officeDocument/2006/relationships/customXml" Target="../ink/ink377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829.xml"/><Relationship Id="rId269" Type="http://schemas.openxmlformats.org/officeDocument/2006/relationships/customXml" Target="../ink/ink385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884.xml"/><Relationship Id="rId75" Type="http://schemas.openxmlformats.org/officeDocument/2006/relationships/image" Target="../media/image306.png"/><Relationship Id="rId140" Type="http://schemas.openxmlformats.org/officeDocument/2006/relationships/customXml" Target="../ink/ink3785.xml"/><Relationship Id="rId182" Type="http://schemas.openxmlformats.org/officeDocument/2006/relationships/customXml" Target="../ink/ink3806.xml"/><Relationship Id="rId6" Type="http://schemas.openxmlformats.org/officeDocument/2006/relationships/customXml" Target="../ink/ink3718.xml"/><Relationship Id="rId238" Type="http://schemas.openxmlformats.org/officeDocument/2006/relationships/image" Target="../media/image372.png"/><Relationship Id="rId291" Type="http://schemas.openxmlformats.org/officeDocument/2006/relationships/customXml" Target="../ink/ink3861.xml"/><Relationship Id="rId305" Type="http://schemas.openxmlformats.org/officeDocument/2006/relationships/customXml" Target="../ink/ink3868.xml"/><Relationship Id="rId347" Type="http://schemas.openxmlformats.org/officeDocument/2006/relationships/image" Target="../media/image449.png"/><Relationship Id="rId44" Type="http://schemas.openxmlformats.org/officeDocument/2006/relationships/customXml" Target="../ink/ink3737.xml"/><Relationship Id="rId86" Type="http://schemas.openxmlformats.org/officeDocument/2006/relationships/customXml" Target="../ink/ink3758.xml"/><Relationship Id="rId151" Type="http://schemas.openxmlformats.org/officeDocument/2006/relationships/image" Target="../media/image330.png"/><Relationship Id="rId193" Type="http://schemas.openxmlformats.org/officeDocument/2006/relationships/customXml" Target="../ink/ink3812.xml"/><Relationship Id="rId207" Type="http://schemas.openxmlformats.org/officeDocument/2006/relationships/customXml" Target="../ink/ink3819.xml"/><Relationship Id="rId249" Type="http://schemas.openxmlformats.org/officeDocument/2006/relationships/customXml" Target="../ink/ink384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87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775.xml"/><Relationship Id="rId358" Type="http://schemas.openxmlformats.org/officeDocument/2006/relationships/customXml" Target="../ink/ink3895.xml"/><Relationship Id="rId162" Type="http://schemas.openxmlformats.org/officeDocument/2006/relationships/customXml" Target="../ink/ink3796.xml"/><Relationship Id="rId218" Type="http://schemas.openxmlformats.org/officeDocument/2006/relationships/image" Target="../media/image362.png"/><Relationship Id="rId271" Type="http://schemas.openxmlformats.org/officeDocument/2006/relationships/customXml" Target="../ink/ink3851.xml"/><Relationship Id="rId24" Type="http://schemas.openxmlformats.org/officeDocument/2006/relationships/customXml" Target="../ink/ink3727.xml"/><Relationship Id="rId66" Type="http://schemas.openxmlformats.org/officeDocument/2006/relationships/customXml" Target="../ink/ink374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83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765.xml"/><Relationship Id="rId282" Type="http://schemas.openxmlformats.org/officeDocument/2006/relationships/image" Target="../media/image394.png"/><Relationship Id="rId338" Type="http://schemas.openxmlformats.org/officeDocument/2006/relationships/customXml" Target="../ink/ink3885.xml"/><Relationship Id="rId8" Type="http://schemas.openxmlformats.org/officeDocument/2006/relationships/customXml" Target="../ink/ink3719.xml"/><Relationship Id="rId142" Type="http://schemas.openxmlformats.org/officeDocument/2006/relationships/customXml" Target="../ink/ink3786.xml"/><Relationship Id="rId184" Type="http://schemas.openxmlformats.org/officeDocument/2006/relationships/customXml" Target="../ink/ink3807.xml"/><Relationship Id="rId251" Type="http://schemas.openxmlformats.org/officeDocument/2006/relationships/customXml" Target="../ink/ink3841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04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058.xml"/><Relationship Id="rId170" Type="http://schemas.openxmlformats.org/officeDocument/2006/relationships/customXml" Target="../ink/ink398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911.xml"/><Relationship Id="rId74" Type="http://schemas.openxmlformats.org/officeDocument/2006/relationships/customXml" Target="../ink/ink3932.xml"/><Relationship Id="rId128" Type="http://schemas.openxmlformats.org/officeDocument/2006/relationships/customXml" Target="../ink/ink3959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4014.xml"/><Relationship Id="rId279" Type="http://schemas.openxmlformats.org/officeDocument/2006/relationships/customXml" Target="../ink/ink403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069.xml"/><Relationship Id="rId85" Type="http://schemas.openxmlformats.org/officeDocument/2006/relationships/image" Target="../media/image311.png"/><Relationship Id="rId150" Type="http://schemas.openxmlformats.org/officeDocument/2006/relationships/customXml" Target="../ink/ink397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901.xml"/><Relationship Id="rId108" Type="http://schemas.openxmlformats.org/officeDocument/2006/relationships/customXml" Target="../ink/ink3949.xml"/><Relationship Id="rId315" Type="http://schemas.openxmlformats.org/officeDocument/2006/relationships/customXml" Target="../ink/ink4053.xml"/><Relationship Id="rId357" Type="http://schemas.openxmlformats.org/officeDocument/2006/relationships/image" Target="../media/image458.png"/><Relationship Id="rId54" Type="http://schemas.openxmlformats.org/officeDocument/2006/relationships/customXml" Target="../ink/ink3922.xml"/><Relationship Id="rId96" Type="http://schemas.openxmlformats.org/officeDocument/2006/relationships/customXml" Target="../ink/ink3943.xml"/><Relationship Id="rId161" Type="http://schemas.openxmlformats.org/officeDocument/2006/relationships/image" Target="../media/image335.png"/><Relationship Id="rId217" Type="http://schemas.openxmlformats.org/officeDocument/2006/relationships/customXml" Target="../ink/ink4004.xml"/><Relationship Id="rId259" Type="http://schemas.openxmlformats.org/officeDocument/2006/relationships/customXml" Target="../ink/ink402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059.xml"/><Relationship Id="rId65" Type="http://schemas.openxmlformats.org/officeDocument/2006/relationships/image" Target="../media/image301.png"/><Relationship Id="rId130" Type="http://schemas.openxmlformats.org/officeDocument/2006/relationships/customXml" Target="../ink/ink3960.xml"/><Relationship Id="rId172" Type="http://schemas.openxmlformats.org/officeDocument/2006/relationships/customXml" Target="../ink/ink3981.xml"/><Relationship Id="rId228" Type="http://schemas.openxmlformats.org/officeDocument/2006/relationships/image" Target="../media/image367.png"/><Relationship Id="rId281" Type="http://schemas.openxmlformats.org/officeDocument/2006/relationships/customXml" Target="../ink/ink4036.xml"/><Relationship Id="rId337" Type="http://schemas.openxmlformats.org/officeDocument/2006/relationships/image" Target="../media/image431.png"/><Relationship Id="rId34" Type="http://schemas.openxmlformats.org/officeDocument/2006/relationships/customXml" Target="../ink/ink3912.xml"/><Relationship Id="rId76" Type="http://schemas.openxmlformats.org/officeDocument/2006/relationships/customXml" Target="../ink/ink3933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401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950.xml"/><Relationship Id="rId348" Type="http://schemas.openxmlformats.org/officeDocument/2006/relationships/customXml" Target="../ink/ink4070.xml"/><Relationship Id="rId152" Type="http://schemas.openxmlformats.org/officeDocument/2006/relationships/customXml" Target="../ink/ink397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026.xml"/><Relationship Id="rId14" Type="http://schemas.openxmlformats.org/officeDocument/2006/relationships/customXml" Target="../ink/ink3902.xml"/><Relationship Id="rId56" Type="http://schemas.openxmlformats.org/officeDocument/2006/relationships/customXml" Target="../ink/ink3923.xml"/><Relationship Id="rId317" Type="http://schemas.openxmlformats.org/officeDocument/2006/relationships/image" Target="../media/image411.png"/><Relationship Id="rId359" Type="http://schemas.openxmlformats.org/officeDocument/2006/relationships/image" Target="../media/image459.png"/><Relationship Id="rId98" Type="http://schemas.openxmlformats.org/officeDocument/2006/relationships/customXml" Target="../ink/ink3944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005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918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4042.xml"/><Relationship Id="rId307" Type="http://schemas.openxmlformats.org/officeDocument/2006/relationships/customXml" Target="../ink/ink4049.xml"/><Relationship Id="rId328" Type="http://schemas.openxmlformats.org/officeDocument/2006/relationships/customXml" Target="../ink/ink4060.xml"/><Relationship Id="rId349" Type="http://schemas.openxmlformats.org/officeDocument/2006/relationships/image" Target="../media/image454.png"/><Relationship Id="rId88" Type="http://schemas.openxmlformats.org/officeDocument/2006/relationships/customXml" Target="../ink/ink3939.xml"/><Relationship Id="rId111" Type="http://schemas.openxmlformats.org/officeDocument/2006/relationships/image" Target="../media/image168.png"/><Relationship Id="rId132" Type="http://schemas.openxmlformats.org/officeDocument/2006/relationships/customXml" Target="../ink/ink3961.xml"/><Relationship Id="rId153" Type="http://schemas.openxmlformats.org/officeDocument/2006/relationships/image" Target="../media/image331.png"/><Relationship Id="rId174" Type="http://schemas.openxmlformats.org/officeDocument/2006/relationships/customXml" Target="../ink/ink3982.xml"/><Relationship Id="rId195" Type="http://schemas.openxmlformats.org/officeDocument/2006/relationships/customXml" Target="../ink/ink3993.xml"/><Relationship Id="rId209" Type="http://schemas.openxmlformats.org/officeDocument/2006/relationships/customXml" Target="../ink/ink4000.xml"/><Relationship Id="rId220" Type="http://schemas.openxmlformats.org/officeDocument/2006/relationships/image" Target="../media/image363.png"/><Relationship Id="rId241" Type="http://schemas.openxmlformats.org/officeDocument/2006/relationships/customXml" Target="../ink/ink4016.xml"/><Relationship Id="rId15" Type="http://schemas.openxmlformats.org/officeDocument/2006/relationships/image" Target="../media/image14.png"/><Relationship Id="rId36" Type="http://schemas.openxmlformats.org/officeDocument/2006/relationships/customXml" Target="../ink/ink391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037.xml"/><Relationship Id="rId318" Type="http://schemas.openxmlformats.org/officeDocument/2006/relationships/customXml" Target="../ink/ink4055.xml"/><Relationship Id="rId339" Type="http://schemas.openxmlformats.org/officeDocument/2006/relationships/image" Target="../media/image441.png"/><Relationship Id="rId78" Type="http://schemas.openxmlformats.org/officeDocument/2006/relationships/customXml" Target="../ink/ink393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956.xml"/><Relationship Id="rId143" Type="http://schemas.openxmlformats.org/officeDocument/2006/relationships/image" Target="../media/image326.png"/><Relationship Id="rId164" Type="http://schemas.openxmlformats.org/officeDocument/2006/relationships/customXml" Target="../ink/ink3977.xml"/><Relationship Id="rId185" Type="http://schemas.openxmlformats.org/officeDocument/2006/relationships/customXml" Target="../ink/ink3988.xml"/><Relationship Id="rId350" Type="http://schemas.openxmlformats.org/officeDocument/2006/relationships/customXml" Target="../ink/ink4071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3908.xml"/><Relationship Id="rId231" Type="http://schemas.openxmlformats.org/officeDocument/2006/relationships/customXml" Target="../ink/ink4011.xml"/><Relationship Id="rId252" Type="http://schemas.openxmlformats.org/officeDocument/2006/relationships/image" Target="../media/image379.png"/><Relationship Id="rId273" Type="http://schemas.openxmlformats.org/officeDocument/2006/relationships/customXml" Target="../ink/ink403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929.xml"/><Relationship Id="rId89" Type="http://schemas.openxmlformats.org/officeDocument/2006/relationships/image" Target="../media/image313.png"/><Relationship Id="rId112" Type="http://schemas.openxmlformats.org/officeDocument/2006/relationships/customXml" Target="../ink/ink3951.xml"/><Relationship Id="rId133" Type="http://schemas.openxmlformats.org/officeDocument/2006/relationships/image" Target="../media/image321.png"/><Relationship Id="rId154" Type="http://schemas.openxmlformats.org/officeDocument/2006/relationships/customXml" Target="../ink/ink3972.xml"/><Relationship Id="rId175" Type="http://schemas.openxmlformats.org/officeDocument/2006/relationships/image" Target="../media/image341.png"/><Relationship Id="rId340" Type="http://schemas.openxmlformats.org/officeDocument/2006/relationships/customXml" Target="../ink/ink4066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903.xml"/><Relationship Id="rId221" Type="http://schemas.openxmlformats.org/officeDocument/2006/relationships/customXml" Target="../ink/ink4006.xml"/><Relationship Id="rId242" Type="http://schemas.openxmlformats.org/officeDocument/2006/relationships/image" Target="../media/image374.png"/><Relationship Id="rId263" Type="http://schemas.openxmlformats.org/officeDocument/2006/relationships/customXml" Target="../ink/ink402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924.xml"/><Relationship Id="rId79" Type="http://schemas.openxmlformats.org/officeDocument/2006/relationships/image" Target="../media/image308.png"/><Relationship Id="rId102" Type="http://schemas.openxmlformats.org/officeDocument/2006/relationships/customXml" Target="../ink/ink3946.xml"/><Relationship Id="rId123" Type="http://schemas.openxmlformats.org/officeDocument/2006/relationships/image" Target="../media/image174.png"/><Relationship Id="rId144" Type="http://schemas.openxmlformats.org/officeDocument/2006/relationships/customXml" Target="../ink/ink3967.xml"/><Relationship Id="rId330" Type="http://schemas.openxmlformats.org/officeDocument/2006/relationships/customXml" Target="../ink/ink4061.xml"/><Relationship Id="rId90" Type="http://schemas.openxmlformats.org/officeDocument/2006/relationships/customXml" Target="../ink/ink394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4001.xml"/><Relationship Id="rId232" Type="http://schemas.openxmlformats.org/officeDocument/2006/relationships/image" Target="../media/image369.png"/><Relationship Id="rId253" Type="http://schemas.openxmlformats.org/officeDocument/2006/relationships/customXml" Target="../ink/ink4022.xml"/><Relationship Id="rId274" Type="http://schemas.openxmlformats.org/officeDocument/2006/relationships/image" Target="../media/image390.png"/><Relationship Id="rId295" Type="http://schemas.openxmlformats.org/officeDocument/2006/relationships/customXml" Target="../ink/ink4043.xml"/><Relationship Id="rId309" Type="http://schemas.openxmlformats.org/officeDocument/2006/relationships/customXml" Target="../ink/ink4050.xml"/><Relationship Id="rId27" Type="http://schemas.openxmlformats.org/officeDocument/2006/relationships/image" Target="../media/image20.png"/><Relationship Id="rId48" Type="http://schemas.openxmlformats.org/officeDocument/2006/relationships/customXml" Target="../ink/ink391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962.xml"/><Relationship Id="rId320" Type="http://schemas.openxmlformats.org/officeDocument/2006/relationships/customXml" Target="../ink/ink4056.xml"/><Relationship Id="rId80" Type="http://schemas.openxmlformats.org/officeDocument/2006/relationships/customXml" Target="../ink/ink3935.xml"/><Relationship Id="rId155" Type="http://schemas.openxmlformats.org/officeDocument/2006/relationships/image" Target="../media/image332.png"/><Relationship Id="rId176" Type="http://schemas.openxmlformats.org/officeDocument/2006/relationships/customXml" Target="../ink/ink3983.xml"/><Relationship Id="rId197" Type="http://schemas.openxmlformats.org/officeDocument/2006/relationships/customXml" Target="../ink/ink3994.xml"/><Relationship Id="rId341" Type="http://schemas.openxmlformats.org/officeDocument/2006/relationships/image" Target="../media/image442.png"/><Relationship Id="rId201" Type="http://schemas.openxmlformats.org/officeDocument/2006/relationships/customXml" Target="../ink/ink3996.xml"/><Relationship Id="rId222" Type="http://schemas.openxmlformats.org/officeDocument/2006/relationships/image" Target="../media/image364.png"/><Relationship Id="rId243" Type="http://schemas.openxmlformats.org/officeDocument/2006/relationships/customXml" Target="../ink/ink4017.xml"/><Relationship Id="rId264" Type="http://schemas.openxmlformats.org/officeDocument/2006/relationships/image" Target="../media/image385.png"/><Relationship Id="rId285" Type="http://schemas.openxmlformats.org/officeDocument/2006/relationships/customXml" Target="../ink/ink4038.xml"/><Relationship Id="rId17" Type="http://schemas.openxmlformats.org/officeDocument/2006/relationships/image" Target="../media/image15.png"/><Relationship Id="rId38" Type="http://schemas.openxmlformats.org/officeDocument/2006/relationships/customXml" Target="../ink/ink391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957.xml"/><Relationship Id="rId310" Type="http://schemas.openxmlformats.org/officeDocument/2006/relationships/image" Target="../media/image408.png"/><Relationship Id="rId70" Type="http://schemas.openxmlformats.org/officeDocument/2006/relationships/customXml" Target="../ink/ink393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978.xml"/><Relationship Id="rId187" Type="http://schemas.openxmlformats.org/officeDocument/2006/relationships/customXml" Target="../ink/ink3989.xml"/><Relationship Id="rId331" Type="http://schemas.openxmlformats.org/officeDocument/2006/relationships/image" Target="../media/image422.png"/><Relationship Id="rId352" Type="http://schemas.openxmlformats.org/officeDocument/2006/relationships/customXml" Target="../ink/ink407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4012.xml"/><Relationship Id="rId254" Type="http://schemas.openxmlformats.org/officeDocument/2006/relationships/image" Target="../media/image380.png"/><Relationship Id="rId28" Type="http://schemas.openxmlformats.org/officeDocument/2006/relationships/customXml" Target="../ink/ink3909.xml"/><Relationship Id="rId49" Type="http://schemas.openxmlformats.org/officeDocument/2006/relationships/image" Target="../media/image31.png"/><Relationship Id="rId114" Type="http://schemas.openxmlformats.org/officeDocument/2006/relationships/customXml" Target="../ink/ink3952.xml"/><Relationship Id="rId275" Type="http://schemas.openxmlformats.org/officeDocument/2006/relationships/customXml" Target="../ink/ink403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92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97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067.xml"/><Relationship Id="rId202" Type="http://schemas.openxmlformats.org/officeDocument/2006/relationships/image" Target="../media/image354.png"/><Relationship Id="rId223" Type="http://schemas.openxmlformats.org/officeDocument/2006/relationships/customXml" Target="../ink/ink4007.xml"/><Relationship Id="rId244" Type="http://schemas.openxmlformats.org/officeDocument/2006/relationships/image" Target="../media/image375.png"/><Relationship Id="rId18" Type="http://schemas.openxmlformats.org/officeDocument/2006/relationships/customXml" Target="../ink/ink3904.xml"/><Relationship Id="rId39" Type="http://schemas.openxmlformats.org/officeDocument/2006/relationships/image" Target="../media/image26.png"/><Relationship Id="rId265" Type="http://schemas.openxmlformats.org/officeDocument/2006/relationships/customXml" Target="../ink/ink4028.xml"/><Relationship Id="rId286" Type="http://schemas.openxmlformats.org/officeDocument/2006/relationships/image" Target="../media/image396.png"/><Relationship Id="rId50" Type="http://schemas.openxmlformats.org/officeDocument/2006/relationships/customXml" Target="../ink/ink3920.xml"/><Relationship Id="rId104" Type="http://schemas.openxmlformats.org/officeDocument/2006/relationships/customXml" Target="../ink/ink3947.xml"/><Relationship Id="rId125" Type="http://schemas.openxmlformats.org/officeDocument/2006/relationships/image" Target="../media/image175.png"/><Relationship Id="rId146" Type="http://schemas.openxmlformats.org/officeDocument/2006/relationships/customXml" Target="../ink/ink396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051.xml"/><Relationship Id="rId332" Type="http://schemas.openxmlformats.org/officeDocument/2006/relationships/customXml" Target="../ink/ink4062.xml"/><Relationship Id="rId353" Type="http://schemas.openxmlformats.org/officeDocument/2006/relationships/image" Target="../media/image456.png"/><Relationship Id="rId71" Type="http://schemas.openxmlformats.org/officeDocument/2006/relationships/image" Target="../media/image304.png"/><Relationship Id="rId92" Type="http://schemas.openxmlformats.org/officeDocument/2006/relationships/customXml" Target="../ink/ink3941.xml"/><Relationship Id="rId213" Type="http://schemas.openxmlformats.org/officeDocument/2006/relationships/customXml" Target="../ink/ink4002.xml"/><Relationship Id="rId234" Type="http://schemas.openxmlformats.org/officeDocument/2006/relationships/image" Target="../media/image370.png"/><Relationship Id="rId2" Type="http://schemas.openxmlformats.org/officeDocument/2006/relationships/customXml" Target="../ink/ink3896.xml"/><Relationship Id="rId29" Type="http://schemas.openxmlformats.org/officeDocument/2006/relationships/image" Target="../media/image21.png"/><Relationship Id="rId255" Type="http://schemas.openxmlformats.org/officeDocument/2006/relationships/customXml" Target="../ink/ink4023.xml"/><Relationship Id="rId276" Type="http://schemas.openxmlformats.org/officeDocument/2006/relationships/image" Target="../media/image391.png"/><Relationship Id="rId297" Type="http://schemas.openxmlformats.org/officeDocument/2006/relationships/customXml" Target="../ink/ink4044.xml"/><Relationship Id="rId40" Type="http://schemas.openxmlformats.org/officeDocument/2006/relationships/customXml" Target="../ink/ink3915.xml"/><Relationship Id="rId115" Type="http://schemas.openxmlformats.org/officeDocument/2006/relationships/image" Target="../media/image170.png"/><Relationship Id="rId136" Type="http://schemas.openxmlformats.org/officeDocument/2006/relationships/customXml" Target="../ink/ink3963.xml"/><Relationship Id="rId157" Type="http://schemas.openxmlformats.org/officeDocument/2006/relationships/image" Target="../media/image333.png"/><Relationship Id="rId178" Type="http://schemas.openxmlformats.org/officeDocument/2006/relationships/customXml" Target="../ink/ink3984.xml"/><Relationship Id="rId301" Type="http://schemas.openxmlformats.org/officeDocument/2006/relationships/customXml" Target="../ink/ink4046.xml"/><Relationship Id="rId322" Type="http://schemas.openxmlformats.org/officeDocument/2006/relationships/customXml" Target="../ink/ink4057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936.xml"/><Relationship Id="rId199" Type="http://schemas.openxmlformats.org/officeDocument/2006/relationships/customXml" Target="../ink/ink3995.xml"/><Relationship Id="rId203" Type="http://schemas.openxmlformats.org/officeDocument/2006/relationships/customXml" Target="../ink/ink399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018.xml"/><Relationship Id="rId266" Type="http://schemas.openxmlformats.org/officeDocument/2006/relationships/image" Target="../media/image386.png"/><Relationship Id="rId287" Type="http://schemas.openxmlformats.org/officeDocument/2006/relationships/customXml" Target="../ink/ink4039.xml"/><Relationship Id="rId30" Type="http://schemas.openxmlformats.org/officeDocument/2006/relationships/customXml" Target="../ink/ink3910.xml"/><Relationship Id="rId105" Type="http://schemas.openxmlformats.org/officeDocument/2006/relationships/image" Target="../media/image165.png"/><Relationship Id="rId126" Type="http://schemas.openxmlformats.org/officeDocument/2006/relationships/customXml" Target="../ink/ink3958.xml"/><Relationship Id="rId147" Type="http://schemas.openxmlformats.org/officeDocument/2006/relationships/image" Target="../media/image328.png"/><Relationship Id="rId168" Type="http://schemas.openxmlformats.org/officeDocument/2006/relationships/customXml" Target="../ink/ink397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4073.xml"/><Relationship Id="rId51" Type="http://schemas.openxmlformats.org/officeDocument/2006/relationships/image" Target="../media/image32.png"/><Relationship Id="rId72" Type="http://schemas.openxmlformats.org/officeDocument/2006/relationships/customXml" Target="../ink/ink3931.xml"/><Relationship Id="rId93" Type="http://schemas.openxmlformats.org/officeDocument/2006/relationships/image" Target="../media/image315.png"/><Relationship Id="rId189" Type="http://schemas.openxmlformats.org/officeDocument/2006/relationships/customXml" Target="../ink/ink3990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4013.xml"/><Relationship Id="rId256" Type="http://schemas.openxmlformats.org/officeDocument/2006/relationships/image" Target="../media/image381.png"/><Relationship Id="rId277" Type="http://schemas.openxmlformats.org/officeDocument/2006/relationships/customXml" Target="../ink/ink4034.xml"/><Relationship Id="rId298" Type="http://schemas.openxmlformats.org/officeDocument/2006/relationships/image" Target="../media/image402.png"/><Relationship Id="rId116" Type="http://schemas.openxmlformats.org/officeDocument/2006/relationships/customXml" Target="../ink/ink3953.xml"/><Relationship Id="rId137" Type="http://schemas.openxmlformats.org/officeDocument/2006/relationships/image" Target="../media/image323.png"/><Relationship Id="rId158" Type="http://schemas.openxmlformats.org/officeDocument/2006/relationships/customXml" Target="../ink/ink397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068.xml"/><Relationship Id="rId20" Type="http://schemas.openxmlformats.org/officeDocument/2006/relationships/customXml" Target="../ink/ink3905.xml"/><Relationship Id="rId41" Type="http://schemas.openxmlformats.org/officeDocument/2006/relationships/image" Target="../media/image27.png"/><Relationship Id="rId62" Type="http://schemas.openxmlformats.org/officeDocument/2006/relationships/customXml" Target="../ink/ink392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008.xml"/><Relationship Id="rId246" Type="http://schemas.openxmlformats.org/officeDocument/2006/relationships/image" Target="../media/image376.png"/><Relationship Id="rId267" Type="http://schemas.openxmlformats.org/officeDocument/2006/relationships/customXml" Target="../ink/ink4029.xml"/><Relationship Id="rId288" Type="http://schemas.openxmlformats.org/officeDocument/2006/relationships/image" Target="../media/image397.png"/><Relationship Id="rId106" Type="http://schemas.openxmlformats.org/officeDocument/2006/relationships/customXml" Target="../ink/ink3948.xml"/><Relationship Id="rId127" Type="http://schemas.openxmlformats.org/officeDocument/2006/relationships/image" Target="../media/image176.png"/><Relationship Id="rId313" Type="http://schemas.openxmlformats.org/officeDocument/2006/relationships/customXml" Target="../ink/ink4052.xml"/><Relationship Id="rId10" Type="http://schemas.openxmlformats.org/officeDocument/2006/relationships/customXml" Target="../ink/ink3900.xml"/><Relationship Id="rId31" Type="http://schemas.openxmlformats.org/officeDocument/2006/relationships/image" Target="../media/image22.png"/><Relationship Id="rId52" Type="http://schemas.openxmlformats.org/officeDocument/2006/relationships/customXml" Target="../ink/ink3921.xml"/><Relationship Id="rId73" Type="http://schemas.openxmlformats.org/officeDocument/2006/relationships/image" Target="../media/image305.png"/><Relationship Id="rId94" Type="http://schemas.openxmlformats.org/officeDocument/2006/relationships/customXml" Target="../ink/ink3942.xml"/><Relationship Id="rId148" Type="http://schemas.openxmlformats.org/officeDocument/2006/relationships/customXml" Target="../ink/ink3969.xml"/><Relationship Id="rId169" Type="http://schemas.openxmlformats.org/officeDocument/2006/relationships/image" Target="../media/image339.png"/><Relationship Id="rId334" Type="http://schemas.openxmlformats.org/officeDocument/2006/relationships/customXml" Target="../ink/ink4063.xml"/><Relationship Id="rId355" Type="http://schemas.openxmlformats.org/officeDocument/2006/relationships/image" Target="../media/image457.png"/><Relationship Id="rId4" Type="http://schemas.openxmlformats.org/officeDocument/2006/relationships/customXml" Target="../ink/ink3897.xml"/><Relationship Id="rId180" Type="http://schemas.openxmlformats.org/officeDocument/2006/relationships/customXml" Target="../ink/ink3985.xml"/><Relationship Id="rId215" Type="http://schemas.openxmlformats.org/officeDocument/2006/relationships/customXml" Target="../ink/ink4003.xml"/><Relationship Id="rId236" Type="http://schemas.openxmlformats.org/officeDocument/2006/relationships/image" Target="../media/image371.png"/><Relationship Id="rId257" Type="http://schemas.openxmlformats.org/officeDocument/2006/relationships/customXml" Target="../ink/ink4024.xml"/><Relationship Id="rId278" Type="http://schemas.openxmlformats.org/officeDocument/2006/relationships/image" Target="../media/image392.png"/><Relationship Id="rId303" Type="http://schemas.openxmlformats.org/officeDocument/2006/relationships/customXml" Target="../ink/ink4047.xml"/><Relationship Id="rId42" Type="http://schemas.openxmlformats.org/officeDocument/2006/relationships/customXml" Target="../ink/ink3916.xml"/><Relationship Id="rId84" Type="http://schemas.openxmlformats.org/officeDocument/2006/relationships/customXml" Target="../ink/ink3937.xml"/><Relationship Id="rId138" Type="http://schemas.openxmlformats.org/officeDocument/2006/relationships/customXml" Target="../ink/ink3964.xml"/><Relationship Id="rId345" Type="http://schemas.openxmlformats.org/officeDocument/2006/relationships/image" Target="../media/image448.png"/><Relationship Id="rId191" Type="http://schemas.openxmlformats.org/officeDocument/2006/relationships/customXml" Target="../ink/ink3991.xml"/><Relationship Id="rId205" Type="http://schemas.openxmlformats.org/officeDocument/2006/relationships/customXml" Target="../ink/ink3998.xml"/><Relationship Id="rId247" Type="http://schemas.openxmlformats.org/officeDocument/2006/relationships/customXml" Target="../ink/ink4019.xml"/><Relationship Id="rId107" Type="http://schemas.openxmlformats.org/officeDocument/2006/relationships/image" Target="../media/image166.png"/><Relationship Id="rId289" Type="http://schemas.openxmlformats.org/officeDocument/2006/relationships/customXml" Target="../ink/ink404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074.xml"/><Relationship Id="rId95" Type="http://schemas.openxmlformats.org/officeDocument/2006/relationships/image" Target="../media/image316.png"/><Relationship Id="rId160" Type="http://schemas.openxmlformats.org/officeDocument/2006/relationships/customXml" Target="../ink/ink397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906.xml"/><Relationship Id="rId64" Type="http://schemas.openxmlformats.org/officeDocument/2006/relationships/customXml" Target="../ink/ink3927.xml"/><Relationship Id="rId118" Type="http://schemas.openxmlformats.org/officeDocument/2006/relationships/customXml" Target="../ink/ink395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009.xml"/><Relationship Id="rId269" Type="http://schemas.openxmlformats.org/officeDocument/2006/relationships/customXml" Target="../ink/ink403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064.xml"/><Relationship Id="rId75" Type="http://schemas.openxmlformats.org/officeDocument/2006/relationships/image" Target="../media/image306.png"/><Relationship Id="rId140" Type="http://schemas.openxmlformats.org/officeDocument/2006/relationships/customXml" Target="../ink/ink3965.xml"/><Relationship Id="rId182" Type="http://schemas.openxmlformats.org/officeDocument/2006/relationships/customXml" Target="../ink/ink3986.xml"/><Relationship Id="rId6" Type="http://schemas.openxmlformats.org/officeDocument/2006/relationships/customXml" Target="../ink/ink3898.xml"/><Relationship Id="rId238" Type="http://schemas.openxmlformats.org/officeDocument/2006/relationships/image" Target="../media/image372.png"/><Relationship Id="rId291" Type="http://schemas.openxmlformats.org/officeDocument/2006/relationships/customXml" Target="../ink/ink4041.xml"/><Relationship Id="rId305" Type="http://schemas.openxmlformats.org/officeDocument/2006/relationships/customXml" Target="../ink/ink4048.xml"/><Relationship Id="rId347" Type="http://schemas.openxmlformats.org/officeDocument/2006/relationships/image" Target="../media/image449.png"/><Relationship Id="rId44" Type="http://schemas.openxmlformats.org/officeDocument/2006/relationships/customXml" Target="../ink/ink3917.xml"/><Relationship Id="rId86" Type="http://schemas.openxmlformats.org/officeDocument/2006/relationships/customXml" Target="../ink/ink3938.xml"/><Relationship Id="rId151" Type="http://schemas.openxmlformats.org/officeDocument/2006/relationships/image" Target="../media/image330.png"/><Relationship Id="rId193" Type="http://schemas.openxmlformats.org/officeDocument/2006/relationships/customXml" Target="../ink/ink3992.xml"/><Relationship Id="rId207" Type="http://schemas.openxmlformats.org/officeDocument/2006/relationships/customXml" Target="../ink/ink3999.xml"/><Relationship Id="rId249" Type="http://schemas.openxmlformats.org/officeDocument/2006/relationships/customXml" Target="../ink/ink402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05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955.xml"/><Relationship Id="rId358" Type="http://schemas.openxmlformats.org/officeDocument/2006/relationships/customXml" Target="../ink/ink4075.xml"/><Relationship Id="rId162" Type="http://schemas.openxmlformats.org/officeDocument/2006/relationships/customXml" Target="../ink/ink3976.xml"/><Relationship Id="rId218" Type="http://schemas.openxmlformats.org/officeDocument/2006/relationships/image" Target="../media/image362.png"/><Relationship Id="rId271" Type="http://schemas.openxmlformats.org/officeDocument/2006/relationships/customXml" Target="../ink/ink4031.xml"/><Relationship Id="rId24" Type="http://schemas.openxmlformats.org/officeDocument/2006/relationships/customXml" Target="../ink/ink3907.xml"/><Relationship Id="rId66" Type="http://schemas.openxmlformats.org/officeDocument/2006/relationships/customXml" Target="../ink/ink392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01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945.xml"/><Relationship Id="rId282" Type="http://schemas.openxmlformats.org/officeDocument/2006/relationships/image" Target="../media/image394.png"/><Relationship Id="rId338" Type="http://schemas.openxmlformats.org/officeDocument/2006/relationships/customXml" Target="../ink/ink4065.xml"/><Relationship Id="rId8" Type="http://schemas.openxmlformats.org/officeDocument/2006/relationships/customXml" Target="../ink/ink3899.xml"/><Relationship Id="rId142" Type="http://schemas.openxmlformats.org/officeDocument/2006/relationships/customXml" Target="../ink/ink3966.xml"/><Relationship Id="rId184" Type="http://schemas.openxmlformats.org/officeDocument/2006/relationships/customXml" Target="../ink/ink3987.xml"/><Relationship Id="rId251" Type="http://schemas.openxmlformats.org/officeDocument/2006/relationships/customXml" Target="../ink/ink40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22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238.xml"/><Relationship Id="rId170" Type="http://schemas.openxmlformats.org/officeDocument/2006/relationships/customXml" Target="../ink/ink416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091.xml"/><Relationship Id="rId74" Type="http://schemas.openxmlformats.org/officeDocument/2006/relationships/customXml" Target="../ink/ink4112.xml"/><Relationship Id="rId128" Type="http://schemas.openxmlformats.org/officeDocument/2006/relationships/customXml" Target="../ink/ink4139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4194.xml"/><Relationship Id="rId279" Type="http://schemas.openxmlformats.org/officeDocument/2006/relationships/customXml" Target="../ink/ink421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249.xml"/><Relationship Id="rId85" Type="http://schemas.openxmlformats.org/officeDocument/2006/relationships/image" Target="../media/image311.png"/><Relationship Id="rId150" Type="http://schemas.openxmlformats.org/officeDocument/2006/relationships/customXml" Target="../ink/ink415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081.xml"/><Relationship Id="rId108" Type="http://schemas.openxmlformats.org/officeDocument/2006/relationships/customXml" Target="../ink/ink4129.xml"/><Relationship Id="rId315" Type="http://schemas.openxmlformats.org/officeDocument/2006/relationships/customXml" Target="../ink/ink4233.xml"/><Relationship Id="rId357" Type="http://schemas.openxmlformats.org/officeDocument/2006/relationships/image" Target="../media/image459.png"/><Relationship Id="rId54" Type="http://schemas.openxmlformats.org/officeDocument/2006/relationships/customXml" Target="../ink/ink4102.xml"/><Relationship Id="rId96" Type="http://schemas.openxmlformats.org/officeDocument/2006/relationships/customXml" Target="../ink/ink4123.xml"/><Relationship Id="rId161" Type="http://schemas.openxmlformats.org/officeDocument/2006/relationships/image" Target="../media/image335.png"/><Relationship Id="rId217" Type="http://schemas.openxmlformats.org/officeDocument/2006/relationships/customXml" Target="../ink/ink4184.xml"/><Relationship Id="rId259" Type="http://schemas.openxmlformats.org/officeDocument/2006/relationships/customXml" Target="../ink/ink420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239.xml"/><Relationship Id="rId65" Type="http://schemas.openxmlformats.org/officeDocument/2006/relationships/image" Target="../media/image301.png"/><Relationship Id="rId130" Type="http://schemas.openxmlformats.org/officeDocument/2006/relationships/customXml" Target="../ink/ink4140.xml"/><Relationship Id="rId172" Type="http://schemas.openxmlformats.org/officeDocument/2006/relationships/customXml" Target="../ink/ink4161.xml"/><Relationship Id="rId228" Type="http://schemas.openxmlformats.org/officeDocument/2006/relationships/image" Target="../media/image367.png"/><Relationship Id="rId281" Type="http://schemas.openxmlformats.org/officeDocument/2006/relationships/customXml" Target="../ink/ink4216.xml"/><Relationship Id="rId337" Type="http://schemas.openxmlformats.org/officeDocument/2006/relationships/image" Target="../media/image431.png"/><Relationship Id="rId34" Type="http://schemas.openxmlformats.org/officeDocument/2006/relationships/customXml" Target="../ink/ink4092.xml"/><Relationship Id="rId76" Type="http://schemas.openxmlformats.org/officeDocument/2006/relationships/customXml" Target="../ink/ink4113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419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130.xml"/><Relationship Id="rId348" Type="http://schemas.openxmlformats.org/officeDocument/2006/relationships/customXml" Target="../ink/ink4250.xml"/><Relationship Id="rId152" Type="http://schemas.openxmlformats.org/officeDocument/2006/relationships/customXml" Target="../ink/ink415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206.xml"/><Relationship Id="rId14" Type="http://schemas.openxmlformats.org/officeDocument/2006/relationships/customXml" Target="../ink/ink4082.xml"/><Relationship Id="rId56" Type="http://schemas.openxmlformats.org/officeDocument/2006/relationships/customXml" Target="../ink/ink4103.xml"/><Relationship Id="rId317" Type="http://schemas.openxmlformats.org/officeDocument/2006/relationships/image" Target="../media/image411.png"/><Relationship Id="rId359" Type="http://schemas.openxmlformats.org/officeDocument/2006/relationships/image" Target="../media/image460.png"/><Relationship Id="rId98" Type="http://schemas.openxmlformats.org/officeDocument/2006/relationships/customXml" Target="../ink/ink4124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185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240.xml"/><Relationship Id="rId132" Type="http://schemas.openxmlformats.org/officeDocument/2006/relationships/customXml" Target="../ink/ink4141.xml"/><Relationship Id="rId174" Type="http://schemas.openxmlformats.org/officeDocument/2006/relationships/customXml" Target="../ink/ink4162.xml"/><Relationship Id="rId220" Type="http://schemas.openxmlformats.org/officeDocument/2006/relationships/image" Target="../media/image363.png"/><Relationship Id="rId241" Type="http://schemas.openxmlformats.org/officeDocument/2006/relationships/customXml" Target="../ink/ink4196.xml"/><Relationship Id="rId15" Type="http://schemas.openxmlformats.org/officeDocument/2006/relationships/image" Target="../media/image14.png"/><Relationship Id="rId36" Type="http://schemas.openxmlformats.org/officeDocument/2006/relationships/customXml" Target="../ink/ink409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217.xml"/><Relationship Id="rId318" Type="http://schemas.openxmlformats.org/officeDocument/2006/relationships/customXml" Target="../ink/ink4235.xml"/><Relationship Id="rId339" Type="http://schemas.openxmlformats.org/officeDocument/2006/relationships/image" Target="../media/image441.png"/><Relationship Id="rId78" Type="http://schemas.openxmlformats.org/officeDocument/2006/relationships/customXml" Target="../ink/ink411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136.xml"/><Relationship Id="rId143" Type="http://schemas.openxmlformats.org/officeDocument/2006/relationships/image" Target="../media/image326.png"/><Relationship Id="rId164" Type="http://schemas.openxmlformats.org/officeDocument/2006/relationships/customXml" Target="../ink/ink4157.xml"/><Relationship Id="rId185" Type="http://schemas.openxmlformats.org/officeDocument/2006/relationships/customXml" Target="../ink/ink4168.xml"/><Relationship Id="rId350" Type="http://schemas.openxmlformats.org/officeDocument/2006/relationships/customXml" Target="../ink/ink4251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4088.xml"/><Relationship Id="rId231" Type="http://schemas.openxmlformats.org/officeDocument/2006/relationships/customXml" Target="../ink/ink4191.xml"/><Relationship Id="rId252" Type="http://schemas.openxmlformats.org/officeDocument/2006/relationships/image" Target="../media/image379.png"/><Relationship Id="rId273" Type="http://schemas.openxmlformats.org/officeDocument/2006/relationships/customXml" Target="../ink/ink421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109.xml"/><Relationship Id="rId89" Type="http://schemas.openxmlformats.org/officeDocument/2006/relationships/image" Target="../media/image313.png"/><Relationship Id="rId112" Type="http://schemas.openxmlformats.org/officeDocument/2006/relationships/customXml" Target="../ink/ink4131.xml"/><Relationship Id="rId133" Type="http://schemas.openxmlformats.org/officeDocument/2006/relationships/image" Target="../media/image321.png"/><Relationship Id="rId154" Type="http://schemas.openxmlformats.org/officeDocument/2006/relationships/customXml" Target="../ink/ink4152.xml"/><Relationship Id="rId175" Type="http://schemas.openxmlformats.org/officeDocument/2006/relationships/image" Target="../media/image341.png"/><Relationship Id="rId340" Type="http://schemas.openxmlformats.org/officeDocument/2006/relationships/customXml" Target="../ink/ink4246.xml"/><Relationship Id="rId361" Type="http://schemas.openxmlformats.org/officeDocument/2006/relationships/image" Target="../media/image46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083.xml"/><Relationship Id="rId221" Type="http://schemas.openxmlformats.org/officeDocument/2006/relationships/customXml" Target="../ink/ink4186.xml"/><Relationship Id="rId242" Type="http://schemas.openxmlformats.org/officeDocument/2006/relationships/image" Target="../media/image374.png"/><Relationship Id="rId263" Type="http://schemas.openxmlformats.org/officeDocument/2006/relationships/customXml" Target="../ink/ink420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104.xml"/><Relationship Id="rId79" Type="http://schemas.openxmlformats.org/officeDocument/2006/relationships/image" Target="../media/image308.png"/><Relationship Id="rId102" Type="http://schemas.openxmlformats.org/officeDocument/2006/relationships/customXml" Target="../ink/ink4126.xml"/><Relationship Id="rId123" Type="http://schemas.openxmlformats.org/officeDocument/2006/relationships/image" Target="../media/image174.png"/><Relationship Id="rId144" Type="http://schemas.openxmlformats.org/officeDocument/2006/relationships/customXml" Target="../ink/ink4147.xml"/><Relationship Id="rId330" Type="http://schemas.openxmlformats.org/officeDocument/2006/relationships/customXml" Target="../ink/ink4241.xml"/><Relationship Id="rId90" Type="http://schemas.openxmlformats.org/officeDocument/2006/relationships/customXml" Target="../ink/ink412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4181.xml"/><Relationship Id="rId232" Type="http://schemas.openxmlformats.org/officeDocument/2006/relationships/image" Target="../media/image369.png"/><Relationship Id="rId253" Type="http://schemas.openxmlformats.org/officeDocument/2006/relationships/customXml" Target="../ink/ink4202.xml"/><Relationship Id="rId274" Type="http://schemas.openxmlformats.org/officeDocument/2006/relationships/image" Target="../media/image390.png"/><Relationship Id="rId295" Type="http://schemas.openxmlformats.org/officeDocument/2006/relationships/customXml" Target="../ink/ink4223.xml"/><Relationship Id="rId309" Type="http://schemas.openxmlformats.org/officeDocument/2006/relationships/customXml" Target="../ink/ink4230.xml"/><Relationship Id="rId27" Type="http://schemas.openxmlformats.org/officeDocument/2006/relationships/image" Target="../media/image20.png"/><Relationship Id="rId48" Type="http://schemas.openxmlformats.org/officeDocument/2006/relationships/customXml" Target="../ink/ink409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142.xml"/><Relationship Id="rId320" Type="http://schemas.openxmlformats.org/officeDocument/2006/relationships/customXml" Target="../ink/ink4236.xml"/><Relationship Id="rId80" Type="http://schemas.openxmlformats.org/officeDocument/2006/relationships/customXml" Target="../ink/ink4115.xml"/><Relationship Id="rId155" Type="http://schemas.openxmlformats.org/officeDocument/2006/relationships/image" Target="../media/image332.png"/><Relationship Id="rId176" Type="http://schemas.openxmlformats.org/officeDocument/2006/relationships/customXml" Target="../ink/ink4163.xml"/><Relationship Id="rId197" Type="http://schemas.openxmlformats.org/officeDocument/2006/relationships/customXml" Target="../ink/ink4174.xml"/><Relationship Id="rId341" Type="http://schemas.openxmlformats.org/officeDocument/2006/relationships/image" Target="../media/image442.png"/><Relationship Id="rId362" Type="http://schemas.openxmlformats.org/officeDocument/2006/relationships/customXml" Target="../ink/ink4257.xml"/><Relationship Id="rId201" Type="http://schemas.openxmlformats.org/officeDocument/2006/relationships/customXml" Target="../ink/ink4176.xml"/><Relationship Id="rId222" Type="http://schemas.openxmlformats.org/officeDocument/2006/relationships/image" Target="../media/image364.png"/><Relationship Id="rId243" Type="http://schemas.openxmlformats.org/officeDocument/2006/relationships/customXml" Target="../ink/ink4197.xml"/><Relationship Id="rId264" Type="http://schemas.openxmlformats.org/officeDocument/2006/relationships/image" Target="../media/image385.png"/><Relationship Id="rId285" Type="http://schemas.openxmlformats.org/officeDocument/2006/relationships/customXml" Target="../ink/ink4218.xml"/><Relationship Id="rId17" Type="http://schemas.openxmlformats.org/officeDocument/2006/relationships/image" Target="../media/image15.png"/><Relationship Id="rId38" Type="http://schemas.openxmlformats.org/officeDocument/2006/relationships/customXml" Target="../ink/ink409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137.xml"/><Relationship Id="rId310" Type="http://schemas.openxmlformats.org/officeDocument/2006/relationships/image" Target="../media/image408.png"/><Relationship Id="rId70" Type="http://schemas.openxmlformats.org/officeDocument/2006/relationships/customXml" Target="../ink/ink411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158.xml"/><Relationship Id="rId187" Type="http://schemas.openxmlformats.org/officeDocument/2006/relationships/customXml" Target="../ink/ink4169.xml"/><Relationship Id="rId331" Type="http://schemas.openxmlformats.org/officeDocument/2006/relationships/image" Target="../media/image422.png"/><Relationship Id="rId352" Type="http://schemas.openxmlformats.org/officeDocument/2006/relationships/customXml" Target="../ink/ink425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4192.xml"/><Relationship Id="rId254" Type="http://schemas.openxmlformats.org/officeDocument/2006/relationships/image" Target="../media/image380.png"/><Relationship Id="rId28" Type="http://schemas.openxmlformats.org/officeDocument/2006/relationships/customXml" Target="../ink/ink4089.xml"/><Relationship Id="rId49" Type="http://schemas.openxmlformats.org/officeDocument/2006/relationships/image" Target="../media/image31.png"/><Relationship Id="rId114" Type="http://schemas.openxmlformats.org/officeDocument/2006/relationships/customXml" Target="../ink/ink4132.xml"/><Relationship Id="rId275" Type="http://schemas.openxmlformats.org/officeDocument/2006/relationships/customXml" Target="../ink/ink421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10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15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247.xml"/><Relationship Id="rId363" Type="http://schemas.openxmlformats.org/officeDocument/2006/relationships/image" Target="../media/image462.png"/><Relationship Id="rId202" Type="http://schemas.openxmlformats.org/officeDocument/2006/relationships/image" Target="../media/image354.png"/><Relationship Id="rId223" Type="http://schemas.openxmlformats.org/officeDocument/2006/relationships/customXml" Target="../ink/ink4187.xml"/><Relationship Id="rId244" Type="http://schemas.openxmlformats.org/officeDocument/2006/relationships/image" Target="../media/image375.png"/><Relationship Id="rId18" Type="http://schemas.openxmlformats.org/officeDocument/2006/relationships/customXml" Target="../ink/ink4084.xml"/><Relationship Id="rId39" Type="http://schemas.openxmlformats.org/officeDocument/2006/relationships/image" Target="../media/image26.png"/><Relationship Id="rId265" Type="http://schemas.openxmlformats.org/officeDocument/2006/relationships/customXml" Target="../ink/ink4208.xml"/><Relationship Id="rId286" Type="http://schemas.openxmlformats.org/officeDocument/2006/relationships/image" Target="../media/image396.png"/><Relationship Id="rId50" Type="http://schemas.openxmlformats.org/officeDocument/2006/relationships/customXml" Target="../ink/ink4100.xml"/><Relationship Id="rId104" Type="http://schemas.openxmlformats.org/officeDocument/2006/relationships/customXml" Target="../ink/ink4127.xml"/><Relationship Id="rId125" Type="http://schemas.openxmlformats.org/officeDocument/2006/relationships/image" Target="../media/image175.png"/><Relationship Id="rId146" Type="http://schemas.openxmlformats.org/officeDocument/2006/relationships/customXml" Target="../ink/ink414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231.xml"/><Relationship Id="rId332" Type="http://schemas.openxmlformats.org/officeDocument/2006/relationships/customXml" Target="../ink/ink4242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4121.xml"/><Relationship Id="rId213" Type="http://schemas.openxmlformats.org/officeDocument/2006/relationships/customXml" Target="../ink/ink4182.xml"/><Relationship Id="rId234" Type="http://schemas.openxmlformats.org/officeDocument/2006/relationships/image" Target="../media/image370.png"/><Relationship Id="rId2" Type="http://schemas.openxmlformats.org/officeDocument/2006/relationships/customXml" Target="../ink/ink4076.xml"/><Relationship Id="rId29" Type="http://schemas.openxmlformats.org/officeDocument/2006/relationships/image" Target="../media/image21.png"/><Relationship Id="rId255" Type="http://schemas.openxmlformats.org/officeDocument/2006/relationships/customXml" Target="../ink/ink4203.xml"/><Relationship Id="rId276" Type="http://schemas.openxmlformats.org/officeDocument/2006/relationships/image" Target="../media/image391.png"/><Relationship Id="rId297" Type="http://schemas.openxmlformats.org/officeDocument/2006/relationships/customXml" Target="../ink/ink4224.xml"/><Relationship Id="rId40" Type="http://schemas.openxmlformats.org/officeDocument/2006/relationships/customXml" Target="../ink/ink4095.xml"/><Relationship Id="rId115" Type="http://schemas.openxmlformats.org/officeDocument/2006/relationships/image" Target="../media/image170.png"/><Relationship Id="rId136" Type="http://schemas.openxmlformats.org/officeDocument/2006/relationships/customXml" Target="../ink/ink4143.xml"/><Relationship Id="rId157" Type="http://schemas.openxmlformats.org/officeDocument/2006/relationships/image" Target="../media/image333.png"/><Relationship Id="rId178" Type="http://schemas.openxmlformats.org/officeDocument/2006/relationships/customXml" Target="../ink/ink4164.xml"/><Relationship Id="rId301" Type="http://schemas.openxmlformats.org/officeDocument/2006/relationships/customXml" Target="../ink/ink4226.xml"/><Relationship Id="rId322" Type="http://schemas.openxmlformats.org/officeDocument/2006/relationships/customXml" Target="../ink/ink4237.xml"/><Relationship Id="rId343" Type="http://schemas.openxmlformats.org/officeDocument/2006/relationships/image" Target="../media/image443.png"/><Relationship Id="rId364" Type="http://schemas.openxmlformats.org/officeDocument/2006/relationships/customXml" Target="../ink/ink4258.xml"/><Relationship Id="rId61" Type="http://schemas.openxmlformats.org/officeDocument/2006/relationships/image" Target="../media/image299.png"/><Relationship Id="rId82" Type="http://schemas.openxmlformats.org/officeDocument/2006/relationships/customXml" Target="../ink/ink4116.xml"/><Relationship Id="rId199" Type="http://schemas.openxmlformats.org/officeDocument/2006/relationships/customXml" Target="../ink/ink4175.xml"/><Relationship Id="rId203" Type="http://schemas.openxmlformats.org/officeDocument/2006/relationships/customXml" Target="../ink/ink417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198.xml"/><Relationship Id="rId266" Type="http://schemas.openxmlformats.org/officeDocument/2006/relationships/image" Target="../media/image386.png"/><Relationship Id="rId287" Type="http://schemas.openxmlformats.org/officeDocument/2006/relationships/customXml" Target="../ink/ink4219.xml"/><Relationship Id="rId30" Type="http://schemas.openxmlformats.org/officeDocument/2006/relationships/customXml" Target="../ink/ink4090.xml"/><Relationship Id="rId105" Type="http://schemas.openxmlformats.org/officeDocument/2006/relationships/image" Target="../media/image165.png"/><Relationship Id="rId126" Type="http://schemas.openxmlformats.org/officeDocument/2006/relationships/customXml" Target="../ink/ink4138.xml"/><Relationship Id="rId147" Type="http://schemas.openxmlformats.org/officeDocument/2006/relationships/image" Target="../media/image328.png"/><Relationship Id="rId168" Type="http://schemas.openxmlformats.org/officeDocument/2006/relationships/customXml" Target="../ink/ink415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4253.xml"/><Relationship Id="rId51" Type="http://schemas.openxmlformats.org/officeDocument/2006/relationships/image" Target="../media/image32.png"/><Relationship Id="rId72" Type="http://schemas.openxmlformats.org/officeDocument/2006/relationships/customXml" Target="../ink/ink4111.xml"/><Relationship Id="rId93" Type="http://schemas.openxmlformats.org/officeDocument/2006/relationships/image" Target="../media/image315.png"/><Relationship Id="rId189" Type="http://schemas.openxmlformats.org/officeDocument/2006/relationships/customXml" Target="../ink/ink4170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4193.xml"/><Relationship Id="rId256" Type="http://schemas.openxmlformats.org/officeDocument/2006/relationships/image" Target="../media/image381.png"/><Relationship Id="rId277" Type="http://schemas.openxmlformats.org/officeDocument/2006/relationships/customXml" Target="../ink/ink4214.xml"/><Relationship Id="rId298" Type="http://schemas.openxmlformats.org/officeDocument/2006/relationships/image" Target="../media/image402.png"/><Relationship Id="rId116" Type="http://schemas.openxmlformats.org/officeDocument/2006/relationships/customXml" Target="../ink/ink4133.xml"/><Relationship Id="rId137" Type="http://schemas.openxmlformats.org/officeDocument/2006/relationships/image" Target="../media/image323.png"/><Relationship Id="rId158" Type="http://schemas.openxmlformats.org/officeDocument/2006/relationships/customXml" Target="../ink/ink415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248.xml"/><Relationship Id="rId20" Type="http://schemas.openxmlformats.org/officeDocument/2006/relationships/customXml" Target="../ink/ink4085.xml"/><Relationship Id="rId41" Type="http://schemas.openxmlformats.org/officeDocument/2006/relationships/image" Target="../media/image27.png"/><Relationship Id="rId62" Type="http://schemas.openxmlformats.org/officeDocument/2006/relationships/customXml" Target="../ink/ink410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188.xml"/><Relationship Id="rId246" Type="http://schemas.openxmlformats.org/officeDocument/2006/relationships/image" Target="../media/image376.png"/><Relationship Id="rId267" Type="http://schemas.openxmlformats.org/officeDocument/2006/relationships/customXml" Target="../ink/ink4209.xml"/><Relationship Id="rId288" Type="http://schemas.openxmlformats.org/officeDocument/2006/relationships/image" Target="../media/image397.png"/><Relationship Id="rId106" Type="http://schemas.openxmlformats.org/officeDocument/2006/relationships/customXml" Target="../ink/ink4128.xml"/><Relationship Id="rId127" Type="http://schemas.openxmlformats.org/officeDocument/2006/relationships/image" Target="../media/image176.png"/><Relationship Id="rId313" Type="http://schemas.openxmlformats.org/officeDocument/2006/relationships/customXml" Target="../ink/ink4232.xml"/><Relationship Id="rId10" Type="http://schemas.openxmlformats.org/officeDocument/2006/relationships/customXml" Target="../ink/ink4080.xml"/><Relationship Id="rId31" Type="http://schemas.openxmlformats.org/officeDocument/2006/relationships/image" Target="../media/image22.png"/><Relationship Id="rId52" Type="http://schemas.openxmlformats.org/officeDocument/2006/relationships/customXml" Target="../ink/ink4101.xml"/><Relationship Id="rId73" Type="http://schemas.openxmlformats.org/officeDocument/2006/relationships/image" Target="../media/image305.png"/><Relationship Id="rId94" Type="http://schemas.openxmlformats.org/officeDocument/2006/relationships/customXml" Target="../ink/ink4122.xml"/><Relationship Id="rId148" Type="http://schemas.openxmlformats.org/officeDocument/2006/relationships/customXml" Target="../ink/ink4149.xml"/><Relationship Id="rId169" Type="http://schemas.openxmlformats.org/officeDocument/2006/relationships/image" Target="../media/image339.png"/><Relationship Id="rId334" Type="http://schemas.openxmlformats.org/officeDocument/2006/relationships/customXml" Target="../ink/ink4243.xml"/><Relationship Id="rId355" Type="http://schemas.openxmlformats.org/officeDocument/2006/relationships/image" Target="../media/image458.png"/><Relationship Id="rId4" Type="http://schemas.openxmlformats.org/officeDocument/2006/relationships/customXml" Target="../ink/ink4077.xml"/><Relationship Id="rId180" Type="http://schemas.openxmlformats.org/officeDocument/2006/relationships/customXml" Target="../ink/ink4165.xml"/><Relationship Id="rId215" Type="http://schemas.openxmlformats.org/officeDocument/2006/relationships/customXml" Target="../ink/ink4183.xml"/><Relationship Id="rId236" Type="http://schemas.openxmlformats.org/officeDocument/2006/relationships/image" Target="../media/image371.png"/><Relationship Id="rId257" Type="http://schemas.openxmlformats.org/officeDocument/2006/relationships/customXml" Target="../ink/ink4204.xml"/><Relationship Id="rId278" Type="http://schemas.openxmlformats.org/officeDocument/2006/relationships/image" Target="../media/image392.png"/><Relationship Id="rId303" Type="http://schemas.openxmlformats.org/officeDocument/2006/relationships/customXml" Target="../ink/ink4227.xml"/><Relationship Id="rId42" Type="http://schemas.openxmlformats.org/officeDocument/2006/relationships/customXml" Target="../ink/ink4096.xml"/><Relationship Id="rId84" Type="http://schemas.openxmlformats.org/officeDocument/2006/relationships/customXml" Target="../ink/ink4117.xml"/><Relationship Id="rId138" Type="http://schemas.openxmlformats.org/officeDocument/2006/relationships/customXml" Target="../ink/ink4144.xml"/><Relationship Id="rId345" Type="http://schemas.openxmlformats.org/officeDocument/2006/relationships/image" Target="../media/image448.png"/><Relationship Id="rId191" Type="http://schemas.openxmlformats.org/officeDocument/2006/relationships/customXml" Target="../ink/ink4171.xml"/><Relationship Id="rId205" Type="http://schemas.openxmlformats.org/officeDocument/2006/relationships/customXml" Target="../ink/ink4178.xml"/><Relationship Id="rId247" Type="http://schemas.openxmlformats.org/officeDocument/2006/relationships/customXml" Target="../ink/ink4199.xml"/><Relationship Id="rId107" Type="http://schemas.openxmlformats.org/officeDocument/2006/relationships/image" Target="../media/image166.png"/><Relationship Id="rId289" Type="http://schemas.openxmlformats.org/officeDocument/2006/relationships/customXml" Target="../ink/ink422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254.xml"/><Relationship Id="rId95" Type="http://schemas.openxmlformats.org/officeDocument/2006/relationships/image" Target="../media/image316.png"/><Relationship Id="rId160" Type="http://schemas.openxmlformats.org/officeDocument/2006/relationships/customXml" Target="../ink/ink415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086.xml"/><Relationship Id="rId64" Type="http://schemas.openxmlformats.org/officeDocument/2006/relationships/customXml" Target="../ink/ink4107.xml"/><Relationship Id="rId118" Type="http://schemas.openxmlformats.org/officeDocument/2006/relationships/customXml" Target="../ink/ink413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189.xml"/><Relationship Id="rId269" Type="http://schemas.openxmlformats.org/officeDocument/2006/relationships/customXml" Target="../ink/ink421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244.xml"/><Relationship Id="rId75" Type="http://schemas.openxmlformats.org/officeDocument/2006/relationships/image" Target="../media/image306.png"/><Relationship Id="rId140" Type="http://schemas.openxmlformats.org/officeDocument/2006/relationships/customXml" Target="../ink/ink4145.xml"/><Relationship Id="rId182" Type="http://schemas.openxmlformats.org/officeDocument/2006/relationships/customXml" Target="../ink/ink4166.xml"/><Relationship Id="rId6" Type="http://schemas.openxmlformats.org/officeDocument/2006/relationships/customXml" Target="../ink/ink4078.xml"/><Relationship Id="rId238" Type="http://schemas.openxmlformats.org/officeDocument/2006/relationships/image" Target="../media/image372.png"/><Relationship Id="rId291" Type="http://schemas.openxmlformats.org/officeDocument/2006/relationships/customXml" Target="../ink/ink4221.xml"/><Relationship Id="rId305" Type="http://schemas.openxmlformats.org/officeDocument/2006/relationships/customXml" Target="../ink/ink4228.xml"/><Relationship Id="rId347" Type="http://schemas.openxmlformats.org/officeDocument/2006/relationships/image" Target="../media/image449.png"/><Relationship Id="rId44" Type="http://schemas.openxmlformats.org/officeDocument/2006/relationships/customXml" Target="../ink/ink4097.xml"/><Relationship Id="rId86" Type="http://schemas.openxmlformats.org/officeDocument/2006/relationships/customXml" Target="../ink/ink4118.xml"/><Relationship Id="rId151" Type="http://schemas.openxmlformats.org/officeDocument/2006/relationships/image" Target="../media/image330.png"/><Relationship Id="rId193" Type="http://schemas.openxmlformats.org/officeDocument/2006/relationships/customXml" Target="../ink/ink4172.xml"/><Relationship Id="rId207" Type="http://schemas.openxmlformats.org/officeDocument/2006/relationships/customXml" Target="../ink/ink4179.xml"/><Relationship Id="rId249" Type="http://schemas.openxmlformats.org/officeDocument/2006/relationships/customXml" Target="../ink/ink420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23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135.xml"/><Relationship Id="rId358" Type="http://schemas.openxmlformats.org/officeDocument/2006/relationships/customXml" Target="../ink/ink4255.xml"/><Relationship Id="rId162" Type="http://schemas.openxmlformats.org/officeDocument/2006/relationships/customXml" Target="../ink/ink4156.xml"/><Relationship Id="rId218" Type="http://schemas.openxmlformats.org/officeDocument/2006/relationships/image" Target="../media/image362.png"/><Relationship Id="rId271" Type="http://schemas.openxmlformats.org/officeDocument/2006/relationships/customXml" Target="../ink/ink4211.xml"/><Relationship Id="rId24" Type="http://schemas.openxmlformats.org/officeDocument/2006/relationships/customXml" Target="../ink/ink4087.xml"/><Relationship Id="rId66" Type="http://schemas.openxmlformats.org/officeDocument/2006/relationships/customXml" Target="../ink/ink410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19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125.xml"/><Relationship Id="rId282" Type="http://schemas.openxmlformats.org/officeDocument/2006/relationships/image" Target="../media/image394.png"/><Relationship Id="rId338" Type="http://schemas.openxmlformats.org/officeDocument/2006/relationships/customXml" Target="../ink/ink4245.xml"/><Relationship Id="rId8" Type="http://schemas.openxmlformats.org/officeDocument/2006/relationships/customXml" Target="../ink/ink4079.xml"/><Relationship Id="rId142" Type="http://schemas.openxmlformats.org/officeDocument/2006/relationships/customXml" Target="../ink/ink4146.xml"/><Relationship Id="rId184" Type="http://schemas.openxmlformats.org/officeDocument/2006/relationships/customXml" Target="../ink/ink4167.xml"/><Relationship Id="rId251" Type="http://schemas.openxmlformats.org/officeDocument/2006/relationships/customXml" Target="../ink/ink4201.xml"/><Relationship Id="rId46" Type="http://schemas.openxmlformats.org/officeDocument/2006/relationships/customXml" Target="../ink/ink4098.xml"/><Relationship Id="rId293" Type="http://schemas.openxmlformats.org/officeDocument/2006/relationships/customXml" Target="../ink/ink4222.xml"/><Relationship Id="rId307" Type="http://schemas.openxmlformats.org/officeDocument/2006/relationships/customXml" Target="../ink/ink4229.xml"/><Relationship Id="rId349" Type="http://schemas.openxmlformats.org/officeDocument/2006/relationships/image" Target="../media/image454.png"/><Relationship Id="rId88" Type="http://schemas.openxmlformats.org/officeDocument/2006/relationships/customXml" Target="../ink/ink4119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173.xml"/><Relationship Id="rId209" Type="http://schemas.openxmlformats.org/officeDocument/2006/relationships/customXml" Target="../ink/ink4180.xml"/><Relationship Id="rId360" Type="http://schemas.openxmlformats.org/officeDocument/2006/relationships/customXml" Target="../ink/ink4256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40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421.xml"/><Relationship Id="rId170" Type="http://schemas.openxmlformats.org/officeDocument/2006/relationships/customXml" Target="../ink/ink434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274.xml"/><Relationship Id="rId74" Type="http://schemas.openxmlformats.org/officeDocument/2006/relationships/customXml" Target="../ink/ink4295.xml"/><Relationship Id="rId128" Type="http://schemas.openxmlformats.org/officeDocument/2006/relationships/customXml" Target="../ink/ink4322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4377.xml"/><Relationship Id="rId279" Type="http://schemas.openxmlformats.org/officeDocument/2006/relationships/customXml" Target="../ink/ink439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432.xml"/><Relationship Id="rId85" Type="http://schemas.openxmlformats.org/officeDocument/2006/relationships/image" Target="../media/image311.png"/><Relationship Id="rId150" Type="http://schemas.openxmlformats.org/officeDocument/2006/relationships/customXml" Target="../ink/ink433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264.xml"/><Relationship Id="rId108" Type="http://schemas.openxmlformats.org/officeDocument/2006/relationships/customXml" Target="../ink/ink4312.xml"/><Relationship Id="rId315" Type="http://schemas.openxmlformats.org/officeDocument/2006/relationships/customXml" Target="../ink/ink4416.xml"/><Relationship Id="rId357" Type="http://schemas.openxmlformats.org/officeDocument/2006/relationships/image" Target="../media/image459.png"/><Relationship Id="rId54" Type="http://schemas.openxmlformats.org/officeDocument/2006/relationships/customXml" Target="../ink/ink4285.xml"/><Relationship Id="rId96" Type="http://schemas.openxmlformats.org/officeDocument/2006/relationships/customXml" Target="../ink/ink4306.xml"/><Relationship Id="rId161" Type="http://schemas.openxmlformats.org/officeDocument/2006/relationships/image" Target="../media/image335.png"/><Relationship Id="rId217" Type="http://schemas.openxmlformats.org/officeDocument/2006/relationships/customXml" Target="../ink/ink4367.xml"/><Relationship Id="rId259" Type="http://schemas.openxmlformats.org/officeDocument/2006/relationships/customXml" Target="../ink/ink438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422.xml"/><Relationship Id="rId65" Type="http://schemas.openxmlformats.org/officeDocument/2006/relationships/image" Target="../media/image301.png"/><Relationship Id="rId130" Type="http://schemas.openxmlformats.org/officeDocument/2006/relationships/customXml" Target="../ink/ink4323.xml"/><Relationship Id="rId172" Type="http://schemas.openxmlformats.org/officeDocument/2006/relationships/customXml" Target="../ink/ink4344.xml"/><Relationship Id="rId228" Type="http://schemas.openxmlformats.org/officeDocument/2006/relationships/image" Target="../media/image367.png"/><Relationship Id="rId281" Type="http://schemas.openxmlformats.org/officeDocument/2006/relationships/customXml" Target="../ink/ink4399.xml"/><Relationship Id="rId337" Type="http://schemas.openxmlformats.org/officeDocument/2006/relationships/image" Target="../media/image431.png"/><Relationship Id="rId34" Type="http://schemas.openxmlformats.org/officeDocument/2006/relationships/customXml" Target="../ink/ink4275.xml"/><Relationship Id="rId76" Type="http://schemas.openxmlformats.org/officeDocument/2006/relationships/customXml" Target="../ink/ink4296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437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313.xml"/><Relationship Id="rId348" Type="http://schemas.openxmlformats.org/officeDocument/2006/relationships/customXml" Target="../ink/ink4433.xml"/><Relationship Id="rId152" Type="http://schemas.openxmlformats.org/officeDocument/2006/relationships/customXml" Target="../ink/ink433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389.xml"/><Relationship Id="rId14" Type="http://schemas.openxmlformats.org/officeDocument/2006/relationships/customXml" Target="../ink/ink4265.xml"/><Relationship Id="rId56" Type="http://schemas.openxmlformats.org/officeDocument/2006/relationships/customXml" Target="../ink/ink4286.xml"/><Relationship Id="rId317" Type="http://schemas.openxmlformats.org/officeDocument/2006/relationships/image" Target="../media/image411.png"/><Relationship Id="rId359" Type="http://schemas.openxmlformats.org/officeDocument/2006/relationships/image" Target="../media/image464.png"/><Relationship Id="rId98" Type="http://schemas.openxmlformats.org/officeDocument/2006/relationships/customXml" Target="../ink/ink430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36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423.xml"/><Relationship Id="rId132" Type="http://schemas.openxmlformats.org/officeDocument/2006/relationships/customXml" Target="../ink/ink4324.xml"/><Relationship Id="rId174" Type="http://schemas.openxmlformats.org/officeDocument/2006/relationships/customXml" Target="../ink/ink4345.xml"/><Relationship Id="rId220" Type="http://schemas.openxmlformats.org/officeDocument/2006/relationships/image" Target="../media/image363.png"/><Relationship Id="rId241" Type="http://schemas.openxmlformats.org/officeDocument/2006/relationships/customXml" Target="../ink/ink4379.xml"/><Relationship Id="rId15" Type="http://schemas.openxmlformats.org/officeDocument/2006/relationships/image" Target="../media/image14.png"/><Relationship Id="rId36" Type="http://schemas.openxmlformats.org/officeDocument/2006/relationships/customXml" Target="../ink/ink427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400.xml"/><Relationship Id="rId318" Type="http://schemas.openxmlformats.org/officeDocument/2006/relationships/customXml" Target="../ink/ink4418.xml"/><Relationship Id="rId339" Type="http://schemas.openxmlformats.org/officeDocument/2006/relationships/image" Target="../media/image441.png"/><Relationship Id="rId78" Type="http://schemas.openxmlformats.org/officeDocument/2006/relationships/customXml" Target="../ink/ink429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319.xml"/><Relationship Id="rId143" Type="http://schemas.openxmlformats.org/officeDocument/2006/relationships/image" Target="../media/image326.png"/><Relationship Id="rId164" Type="http://schemas.openxmlformats.org/officeDocument/2006/relationships/customXml" Target="../ink/ink4340.xml"/><Relationship Id="rId185" Type="http://schemas.openxmlformats.org/officeDocument/2006/relationships/customXml" Target="../ink/ink4351.xml"/><Relationship Id="rId350" Type="http://schemas.openxmlformats.org/officeDocument/2006/relationships/customXml" Target="../ink/ink4434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4271.xml"/><Relationship Id="rId231" Type="http://schemas.openxmlformats.org/officeDocument/2006/relationships/customXml" Target="../ink/ink4374.xml"/><Relationship Id="rId252" Type="http://schemas.openxmlformats.org/officeDocument/2006/relationships/image" Target="../media/image379.png"/><Relationship Id="rId273" Type="http://schemas.openxmlformats.org/officeDocument/2006/relationships/customXml" Target="../ink/ink439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292.xml"/><Relationship Id="rId89" Type="http://schemas.openxmlformats.org/officeDocument/2006/relationships/image" Target="../media/image313.png"/><Relationship Id="rId112" Type="http://schemas.openxmlformats.org/officeDocument/2006/relationships/customXml" Target="../ink/ink4314.xml"/><Relationship Id="rId133" Type="http://schemas.openxmlformats.org/officeDocument/2006/relationships/image" Target="../media/image321.png"/><Relationship Id="rId154" Type="http://schemas.openxmlformats.org/officeDocument/2006/relationships/customXml" Target="../ink/ink4335.xml"/><Relationship Id="rId175" Type="http://schemas.openxmlformats.org/officeDocument/2006/relationships/image" Target="../media/image341.png"/><Relationship Id="rId340" Type="http://schemas.openxmlformats.org/officeDocument/2006/relationships/customXml" Target="../ink/ink4429.xml"/><Relationship Id="rId361" Type="http://schemas.openxmlformats.org/officeDocument/2006/relationships/image" Target="../media/image46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266.xml"/><Relationship Id="rId221" Type="http://schemas.openxmlformats.org/officeDocument/2006/relationships/customXml" Target="../ink/ink4369.xml"/><Relationship Id="rId242" Type="http://schemas.openxmlformats.org/officeDocument/2006/relationships/image" Target="../media/image374.png"/><Relationship Id="rId263" Type="http://schemas.openxmlformats.org/officeDocument/2006/relationships/customXml" Target="../ink/ink439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287.xml"/><Relationship Id="rId79" Type="http://schemas.openxmlformats.org/officeDocument/2006/relationships/image" Target="../media/image308.png"/><Relationship Id="rId102" Type="http://schemas.openxmlformats.org/officeDocument/2006/relationships/customXml" Target="../ink/ink4309.xml"/><Relationship Id="rId123" Type="http://schemas.openxmlformats.org/officeDocument/2006/relationships/image" Target="../media/image174.png"/><Relationship Id="rId144" Type="http://schemas.openxmlformats.org/officeDocument/2006/relationships/customXml" Target="../ink/ink4330.xml"/><Relationship Id="rId330" Type="http://schemas.openxmlformats.org/officeDocument/2006/relationships/customXml" Target="../ink/ink4424.xml"/><Relationship Id="rId90" Type="http://schemas.openxmlformats.org/officeDocument/2006/relationships/customXml" Target="../ink/ink430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4364.xml"/><Relationship Id="rId232" Type="http://schemas.openxmlformats.org/officeDocument/2006/relationships/image" Target="../media/image369.png"/><Relationship Id="rId253" Type="http://schemas.openxmlformats.org/officeDocument/2006/relationships/customXml" Target="../ink/ink4385.xml"/><Relationship Id="rId274" Type="http://schemas.openxmlformats.org/officeDocument/2006/relationships/image" Target="../media/image390.png"/><Relationship Id="rId295" Type="http://schemas.openxmlformats.org/officeDocument/2006/relationships/customXml" Target="../ink/ink4406.xml"/><Relationship Id="rId309" Type="http://schemas.openxmlformats.org/officeDocument/2006/relationships/customXml" Target="../ink/ink4413.xml"/><Relationship Id="rId27" Type="http://schemas.openxmlformats.org/officeDocument/2006/relationships/image" Target="../media/image20.png"/><Relationship Id="rId48" Type="http://schemas.openxmlformats.org/officeDocument/2006/relationships/customXml" Target="../ink/ink428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325.xml"/><Relationship Id="rId320" Type="http://schemas.openxmlformats.org/officeDocument/2006/relationships/customXml" Target="../ink/ink4419.xml"/><Relationship Id="rId80" Type="http://schemas.openxmlformats.org/officeDocument/2006/relationships/customXml" Target="../ink/ink4298.xml"/><Relationship Id="rId155" Type="http://schemas.openxmlformats.org/officeDocument/2006/relationships/image" Target="../media/image332.png"/><Relationship Id="rId176" Type="http://schemas.openxmlformats.org/officeDocument/2006/relationships/customXml" Target="../ink/ink4346.xml"/><Relationship Id="rId197" Type="http://schemas.openxmlformats.org/officeDocument/2006/relationships/customXml" Target="../ink/ink4357.xml"/><Relationship Id="rId341" Type="http://schemas.openxmlformats.org/officeDocument/2006/relationships/image" Target="../media/image442.png"/><Relationship Id="rId362" Type="http://schemas.openxmlformats.org/officeDocument/2006/relationships/customXml" Target="../ink/ink4440.xml"/><Relationship Id="rId201" Type="http://schemas.openxmlformats.org/officeDocument/2006/relationships/customXml" Target="../ink/ink4359.xml"/><Relationship Id="rId222" Type="http://schemas.openxmlformats.org/officeDocument/2006/relationships/image" Target="../media/image364.png"/><Relationship Id="rId243" Type="http://schemas.openxmlformats.org/officeDocument/2006/relationships/customXml" Target="../ink/ink4380.xml"/><Relationship Id="rId264" Type="http://schemas.openxmlformats.org/officeDocument/2006/relationships/image" Target="../media/image385.png"/><Relationship Id="rId285" Type="http://schemas.openxmlformats.org/officeDocument/2006/relationships/customXml" Target="../ink/ink4401.xml"/><Relationship Id="rId17" Type="http://schemas.openxmlformats.org/officeDocument/2006/relationships/image" Target="../media/image15.png"/><Relationship Id="rId38" Type="http://schemas.openxmlformats.org/officeDocument/2006/relationships/customXml" Target="../ink/ink427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320.xml"/><Relationship Id="rId310" Type="http://schemas.openxmlformats.org/officeDocument/2006/relationships/image" Target="../media/image408.png"/><Relationship Id="rId70" Type="http://schemas.openxmlformats.org/officeDocument/2006/relationships/customXml" Target="../ink/ink429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341.xml"/><Relationship Id="rId187" Type="http://schemas.openxmlformats.org/officeDocument/2006/relationships/customXml" Target="../ink/ink4352.xml"/><Relationship Id="rId331" Type="http://schemas.openxmlformats.org/officeDocument/2006/relationships/image" Target="../media/image422.png"/><Relationship Id="rId352" Type="http://schemas.openxmlformats.org/officeDocument/2006/relationships/customXml" Target="../ink/ink443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4375.xml"/><Relationship Id="rId254" Type="http://schemas.openxmlformats.org/officeDocument/2006/relationships/image" Target="../media/image380.png"/><Relationship Id="rId28" Type="http://schemas.openxmlformats.org/officeDocument/2006/relationships/customXml" Target="../ink/ink4272.xml"/><Relationship Id="rId49" Type="http://schemas.openxmlformats.org/officeDocument/2006/relationships/image" Target="../media/image31.png"/><Relationship Id="rId114" Type="http://schemas.openxmlformats.org/officeDocument/2006/relationships/customXml" Target="../ink/ink4315.xml"/><Relationship Id="rId275" Type="http://schemas.openxmlformats.org/officeDocument/2006/relationships/customXml" Target="../ink/ink439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28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33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430.xml"/><Relationship Id="rId363" Type="http://schemas.openxmlformats.org/officeDocument/2006/relationships/image" Target="../media/image466.png"/><Relationship Id="rId202" Type="http://schemas.openxmlformats.org/officeDocument/2006/relationships/image" Target="../media/image354.png"/><Relationship Id="rId223" Type="http://schemas.openxmlformats.org/officeDocument/2006/relationships/customXml" Target="../ink/ink4370.xml"/><Relationship Id="rId244" Type="http://schemas.openxmlformats.org/officeDocument/2006/relationships/image" Target="../media/image375.png"/><Relationship Id="rId18" Type="http://schemas.openxmlformats.org/officeDocument/2006/relationships/customXml" Target="../ink/ink4267.xml"/><Relationship Id="rId39" Type="http://schemas.openxmlformats.org/officeDocument/2006/relationships/image" Target="../media/image26.png"/><Relationship Id="rId265" Type="http://schemas.openxmlformats.org/officeDocument/2006/relationships/customXml" Target="../ink/ink4391.xml"/><Relationship Id="rId286" Type="http://schemas.openxmlformats.org/officeDocument/2006/relationships/image" Target="../media/image396.png"/><Relationship Id="rId50" Type="http://schemas.openxmlformats.org/officeDocument/2006/relationships/customXml" Target="../ink/ink4283.xml"/><Relationship Id="rId104" Type="http://schemas.openxmlformats.org/officeDocument/2006/relationships/customXml" Target="../ink/ink4310.xml"/><Relationship Id="rId125" Type="http://schemas.openxmlformats.org/officeDocument/2006/relationships/image" Target="../media/image175.png"/><Relationship Id="rId146" Type="http://schemas.openxmlformats.org/officeDocument/2006/relationships/customXml" Target="../ink/ink433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414.xml"/><Relationship Id="rId332" Type="http://schemas.openxmlformats.org/officeDocument/2006/relationships/customXml" Target="../ink/ink4425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4304.xml"/><Relationship Id="rId213" Type="http://schemas.openxmlformats.org/officeDocument/2006/relationships/customXml" Target="../ink/ink4365.xml"/><Relationship Id="rId234" Type="http://schemas.openxmlformats.org/officeDocument/2006/relationships/image" Target="../media/image370.png"/><Relationship Id="rId2" Type="http://schemas.openxmlformats.org/officeDocument/2006/relationships/customXml" Target="../ink/ink4259.xml"/><Relationship Id="rId29" Type="http://schemas.openxmlformats.org/officeDocument/2006/relationships/image" Target="../media/image21.png"/><Relationship Id="rId255" Type="http://schemas.openxmlformats.org/officeDocument/2006/relationships/customXml" Target="../ink/ink4386.xml"/><Relationship Id="rId276" Type="http://schemas.openxmlformats.org/officeDocument/2006/relationships/image" Target="../media/image391.png"/><Relationship Id="rId297" Type="http://schemas.openxmlformats.org/officeDocument/2006/relationships/customXml" Target="../ink/ink4407.xml"/><Relationship Id="rId40" Type="http://schemas.openxmlformats.org/officeDocument/2006/relationships/customXml" Target="../ink/ink4278.xml"/><Relationship Id="rId115" Type="http://schemas.openxmlformats.org/officeDocument/2006/relationships/image" Target="../media/image170.png"/><Relationship Id="rId136" Type="http://schemas.openxmlformats.org/officeDocument/2006/relationships/customXml" Target="../ink/ink4326.xml"/><Relationship Id="rId157" Type="http://schemas.openxmlformats.org/officeDocument/2006/relationships/image" Target="../media/image333.png"/><Relationship Id="rId178" Type="http://schemas.openxmlformats.org/officeDocument/2006/relationships/customXml" Target="../ink/ink4347.xml"/><Relationship Id="rId301" Type="http://schemas.openxmlformats.org/officeDocument/2006/relationships/customXml" Target="../ink/ink4409.xml"/><Relationship Id="rId322" Type="http://schemas.openxmlformats.org/officeDocument/2006/relationships/customXml" Target="../ink/ink4420.xml"/><Relationship Id="rId343" Type="http://schemas.openxmlformats.org/officeDocument/2006/relationships/image" Target="../media/image443.png"/><Relationship Id="rId364" Type="http://schemas.openxmlformats.org/officeDocument/2006/relationships/customXml" Target="../ink/ink4441.xml"/><Relationship Id="rId61" Type="http://schemas.openxmlformats.org/officeDocument/2006/relationships/image" Target="../media/image299.png"/><Relationship Id="rId82" Type="http://schemas.openxmlformats.org/officeDocument/2006/relationships/customXml" Target="../ink/ink4299.xml"/><Relationship Id="rId199" Type="http://schemas.openxmlformats.org/officeDocument/2006/relationships/customXml" Target="../ink/ink4358.xml"/><Relationship Id="rId203" Type="http://schemas.openxmlformats.org/officeDocument/2006/relationships/customXml" Target="../ink/ink436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381.xml"/><Relationship Id="rId266" Type="http://schemas.openxmlformats.org/officeDocument/2006/relationships/image" Target="../media/image386.png"/><Relationship Id="rId287" Type="http://schemas.openxmlformats.org/officeDocument/2006/relationships/customXml" Target="../ink/ink4402.xml"/><Relationship Id="rId30" Type="http://schemas.openxmlformats.org/officeDocument/2006/relationships/customXml" Target="../ink/ink4273.xml"/><Relationship Id="rId105" Type="http://schemas.openxmlformats.org/officeDocument/2006/relationships/image" Target="../media/image165.png"/><Relationship Id="rId126" Type="http://schemas.openxmlformats.org/officeDocument/2006/relationships/customXml" Target="../ink/ink4321.xml"/><Relationship Id="rId147" Type="http://schemas.openxmlformats.org/officeDocument/2006/relationships/image" Target="../media/image328.png"/><Relationship Id="rId168" Type="http://schemas.openxmlformats.org/officeDocument/2006/relationships/customXml" Target="../ink/ink4342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4436.xml"/><Relationship Id="rId51" Type="http://schemas.openxmlformats.org/officeDocument/2006/relationships/image" Target="../media/image32.png"/><Relationship Id="rId72" Type="http://schemas.openxmlformats.org/officeDocument/2006/relationships/customXml" Target="../ink/ink4294.xml"/><Relationship Id="rId93" Type="http://schemas.openxmlformats.org/officeDocument/2006/relationships/image" Target="../media/image315.png"/><Relationship Id="rId189" Type="http://schemas.openxmlformats.org/officeDocument/2006/relationships/customXml" Target="../ink/ink4353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4376.xml"/><Relationship Id="rId256" Type="http://schemas.openxmlformats.org/officeDocument/2006/relationships/image" Target="../media/image381.png"/><Relationship Id="rId277" Type="http://schemas.openxmlformats.org/officeDocument/2006/relationships/customXml" Target="../ink/ink4397.xml"/><Relationship Id="rId298" Type="http://schemas.openxmlformats.org/officeDocument/2006/relationships/image" Target="../media/image402.png"/><Relationship Id="rId116" Type="http://schemas.openxmlformats.org/officeDocument/2006/relationships/customXml" Target="../ink/ink4316.xml"/><Relationship Id="rId137" Type="http://schemas.openxmlformats.org/officeDocument/2006/relationships/image" Target="../media/image323.png"/><Relationship Id="rId158" Type="http://schemas.openxmlformats.org/officeDocument/2006/relationships/customXml" Target="../ink/ink433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431.xml"/><Relationship Id="rId20" Type="http://schemas.openxmlformats.org/officeDocument/2006/relationships/customXml" Target="../ink/ink4268.xml"/><Relationship Id="rId41" Type="http://schemas.openxmlformats.org/officeDocument/2006/relationships/image" Target="../media/image27.png"/><Relationship Id="rId62" Type="http://schemas.openxmlformats.org/officeDocument/2006/relationships/customXml" Target="../ink/ink428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371.xml"/><Relationship Id="rId246" Type="http://schemas.openxmlformats.org/officeDocument/2006/relationships/image" Target="../media/image376.png"/><Relationship Id="rId267" Type="http://schemas.openxmlformats.org/officeDocument/2006/relationships/customXml" Target="../ink/ink4392.xml"/><Relationship Id="rId288" Type="http://schemas.openxmlformats.org/officeDocument/2006/relationships/image" Target="../media/image397.png"/><Relationship Id="rId106" Type="http://schemas.openxmlformats.org/officeDocument/2006/relationships/customXml" Target="../ink/ink4311.xml"/><Relationship Id="rId127" Type="http://schemas.openxmlformats.org/officeDocument/2006/relationships/image" Target="../media/image176.png"/><Relationship Id="rId313" Type="http://schemas.openxmlformats.org/officeDocument/2006/relationships/customXml" Target="../ink/ink4415.xml"/><Relationship Id="rId10" Type="http://schemas.openxmlformats.org/officeDocument/2006/relationships/customXml" Target="../ink/ink4263.xml"/><Relationship Id="rId31" Type="http://schemas.openxmlformats.org/officeDocument/2006/relationships/image" Target="../media/image22.png"/><Relationship Id="rId52" Type="http://schemas.openxmlformats.org/officeDocument/2006/relationships/customXml" Target="../ink/ink4284.xml"/><Relationship Id="rId73" Type="http://schemas.openxmlformats.org/officeDocument/2006/relationships/image" Target="../media/image305.png"/><Relationship Id="rId94" Type="http://schemas.openxmlformats.org/officeDocument/2006/relationships/customXml" Target="../ink/ink4305.xml"/><Relationship Id="rId148" Type="http://schemas.openxmlformats.org/officeDocument/2006/relationships/customXml" Target="../ink/ink4332.xml"/><Relationship Id="rId169" Type="http://schemas.openxmlformats.org/officeDocument/2006/relationships/image" Target="../media/image339.png"/><Relationship Id="rId334" Type="http://schemas.openxmlformats.org/officeDocument/2006/relationships/customXml" Target="../ink/ink4426.xml"/><Relationship Id="rId355" Type="http://schemas.openxmlformats.org/officeDocument/2006/relationships/image" Target="../media/image458.png"/><Relationship Id="rId4" Type="http://schemas.openxmlformats.org/officeDocument/2006/relationships/customXml" Target="../ink/ink4260.xml"/><Relationship Id="rId180" Type="http://schemas.openxmlformats.org/officeDocument/2006/relationships/customXml" Target="../ink/ink4348.xml"/><Relationship Id="rId215" Type="http://schemas.openxmlformats.org/officeDocument/2006/relationships/customXml" Target="../ink/ink4366.xml"/><Relationship Id="rId236" Type="http://schemas.openxmlformats.org/officeDocument/2006/relationships/image" Target="../media/image371.png"/><Relationship Id="rId257" Type="http://schemas.openxmlformats.org/officeDocument/2006/relationships/customXml" Target="../ink/ink4387.xml"/><Relationship Id="rId278" Type="http://schemas.openxmlformats.org/officeDocument/2006/relationships/image" Target="../media/image392.png"/><Relationship Id="rId303" Type="http://schemas.openxmlformats.org/officeDocument/2006/relationships/customXml" Target="../ink/ink4410.xml"/><Relationship Id="rId42" Type="http://schemas.openxmlformats.org/officeDocument/2006/relationships/customXml" Target="../ink/ink4279.xml"/><Relationship Id="rId84" Type="http://schemas.openxmlformats.org/officeDocument/2006/relationships/customXml" Target="../ink/ink4300.xml"/><Relationship Id="rId138" Type="http://schemas.openxmlformats.org/officeDocument/2006/relationships/customXml" Target="../ink/ink4327.xml"/><Relationship Id="rId345" Type="http://schemas.openxmlformats.org/officeDocument/2006/relationships/image" Target="../media/image448.png"/><Relationship Id="rId191" Type="http://schemas.openxmlformats.org/officeDocument/2006/relationships/customXml" Target="../ink/ink4354.xml"/><Relationship Id="rId205" Type="http://schemas.openxmlformats.org/officeDocument/2006/relationships/customXml" Target="../ink/ink4361.xml"/><Relationship Id="rId247" Type="http://schemas.openxmlformats.org/officeDocument/2006/relationships/customXml" Target="../ink/ink4382.xml"/><Relationship Id="rId107" Type="http://schemas.openxmlformats.org/officeDocument/2006/relationships/image" Target="../media/image166.png"/><Relationship Id="rId289" Type="http://schemas.openxmlformats.org/officeDocument/2006/relationships/customXml" Target="../ink/ink440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437.xml"/><Relationship Id="rId95" Type="http://schemas.openxmlformats.org/officeDocument/2006/relationships/image" Target="../media/image316.png"/><Relationship Id="rId160" Type="http://schemas.openxmlformats.org/officeDocument/2006/relationships/customXml" Target="../ink/ink433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269.xml"/><Relationship Id="rId64" Type="http://schemas.openxmlformats.org/officeDocument/2006/relationships/customXml" Target="../ink/ink4290.xml"/><Relationship Id="rId118" Type="http://schemas.openxmlformats.org/officeDocument/2006/relationships/customXml" Target="../ink/ink431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372.xml"/><Relationship Id="rId269" Type="http://schemas.openxmlformats.org/officeDocument/2006/relationships/customXml" Target="../ink/ink439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427.xml"/><Relationship Id="rId75" Type="http://schemas.openxmlformats.org/officeDocument/2006/relationships/image" Target="../media/image306.png"/><Relationship Id="rId140" Type="http://schemas.openxmlformats.org/officeDocument/2006/relationships/customXml" Target="../ink/ink4328.xml"/><Relationship Id="rId182" Type="http://schemas.openxmlformats.org/officeDocument/2006/relationships/customXml" Target="../ink/ink4349.xml"/><Relationship Id="rId6" Type="http://schemas.openxmlformats.org/officeDocument/2006/relationships/customXml" Target="../ink/ink4261.xml"/><Relationship Id="rId238" Type="http://schemas.openxmlformats.org/officeDocument/2006/relationships/image" Target="../media/image372.png"/><Relationship Id="rId291" Type="http://schemas.openxmlformats.org/officeDocument/2006/relationships/customXml" Target="../ink/ink4404.xml"/><Relationship Id="rId305" Type="http://schemas.openxmlformats.org/officeDocument/2006/relationships/customXml" Target="../ink/ink4411.xml"/><Relationship Id="rId347" Type="http://schemas.openxmlformats.org/officeDocument/2006/relationships/image" Target="../media/image449.png"/><Relationship Id="rId44" Type="http://schemas.openxmlformats.org/officeDocument/2006/relationships/customXml" Target="../ink/ink4280.xml"/><Relationship Id="rId86" Type="http://schemas.openxmlformats.org/officeDocument/2006/relationships/customXml" Target="../ink/ink4301.xml"/><Relationship Id="rId151" Type="http://schemas.openxmlformats.org/officeDocument/2006/relationships/image" Target="../media/image330.png"/><Relationship Id="rId193" Type="http://schemas.openxmlformats.org/officeDocument/2006/relationships/customXml" Target="../ink/ink4355.xml"/><Relationship Id="rId207" Type="http://schemas.openxmlformats.org/officeDocument/2006/relationships/customXml" Target="../ink/ink4362.xml"/><Relationship Id="rId249" Type="http://schemas.openxmlformats.org/officeDocument/2006/relationships/customXml" Target="../ink/ink438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41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318.xml"/><Relationship Id="rId358" Type="http://schemas.openxmlformats.org/officeDocument/2006/relationships/customXml" Target="../ink/ink4438.xml"/><Relationship Id="rId162" Type="http://schemas.openxmlformats.org/officeDocument/2006/relationships/customXml" Target="../ink/ink4339.xml"/><Relationship Id="rId218" Type="http://schemas.openxmlformats.org/officeDocument/2006/relationships/image" Target="../media/image362.png"/><Relationship Id="rId271" Type="http://schemas.openxmlformats.org/officeDocument/2006/relationships/customXml" Target="../ink/ink4394.xml"/><Relationship Id="rId24" Type="http://schemas.openxmlformats.org/officeDocument/2006/relationships/customXml" Target="../ink/ink4270.xml"/><Relationship Id="rId66" Type="http://schemas.openxmlformats.org/officeDocument/2006/relationships/customXml" Target="../ink/ink429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37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308.xml"/><Relationship Id="rId282" Type="http://schemas.openxmlformats.org/officeDocument/2006/relationships/image" Target="../media/image394.png"/><Relationship Id="rId338" Type="http://schemas.openxmlformats.org/officeDocument/2006/relationships/customXml" Target="../ink/ink4428.xml"/><Relationship Id="rId8" Type="http://schemas.openxmlformats.org/officeDocument/2006/relationships/customXml" Target="../ink/ink4262.xml"/><Relationship Id="rId142" Type="http://schemas.openxmlformats.org/officeDocument/2006/relationships/customXml" Target="../ink/ink4329.xml"/><Relationship Id="rId184" Type="http://schemas.openxmlformats.org/officeDocument/2006/relationships/customXml" Target="../ink/ink4350.xml"/><Relationship Id="rId251" Type="http://schemas.openxmlformats.org/officeDocument/2006/relationships/customXml" Target="../ink/ink4384.xml"/><Relationship Id="rId46" Type="http://schemas.openxmlformats.org/officeDocument/2006/relationships/customXml" Target="../ink/ink4281.xml"/><Relationship Id="rId293" Type="http://schemas.openxmlformats.org/officeDocument/2006/relationships/customXml" Target="../ink/ink4405.xml"/><Relationship Id="rId307" Type="http://schemas.openxmlformats.org/officeDocument/2006/relationships/customXml" Target="../ink/ink4412.xml"/><Relationship Id="rId349" Type="http://schemas.openxmlformats.org/officeDocument/2006/relationships/image" Target="../media/image454.png"/><Relationship Id="rId88" Type="http://schemas.openxmlformats.org/officeDocument/2006/relationships/customXml" Target="../ink/ink430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356.xml"/><Relationship Id="rId209" Type="http://schemas.openxmlformats.org/officeDocument/2006/relationships/customXml" Target="../ink/ink4363.xml"/><Relationship Id="rId360" Type="http://schemas.openxmlformats.org/officeDocument/2006/relationships/customXml" Target="../ink/ink4439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591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604.xml"/><Relationship Id="rId170" Type="http://schemas.openxmlformats.org/officeDocument/2006/relationships/customXml" Target="../ink/ink4526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457.xml"/><Relationship Id="rId74" Type="http://schemas.openxmlformats.org/officeDocument/2006/relationships/customXml" Target="../ink/ink4478.xml"/><Relationship Id="rId128" Type="http://schemas.openxmlformats.org/officeDocument/2006/relationships/customXml" Target="../ink/ink4505.xml"/><Relationship Id="rId335" Type="http://schemas.openxmlformats.org/officeDocument/2006/relationships/image" Target="../media/image42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4560.xml"/><Relationship Id="rId279" Type="http://schemas.openxmlformats.org/officeDocument/2006/relationships/customXml" Target="../ink/ink4581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615.xml"/><Relationship Id="rId85" Type="http://schemas.openxmlformats.org/officeDocument/2006/relationships/image" Target="../media/image311.png"/><Relationship Id="rId150" Type="http://schemas.openxmlformats.org/officeDocument/2006/relationships/customXml" Target="../ink/ink4516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447.xml"/><Relationship Id="rId108" Type="http://schemas.openxmlformats.org/officeDocument/2006/relationships/customXml" Target="../ink/ink4495.xml"/><Relationship Id="rId315" Type="http://schemas.openxmlformats.org/officeDocument/2006/relationships/customXml" Target="../ink/ink4599.xml"/><Relationship Id="rId357" Type="http://schemas.openxmlformats.org/officeDocument/2006/relationships/image" Target="../media/image466.png"/><Relationship Id="rId54" Type="http://schemas.openxmlformats.org/officeDocument/2006/relationships/customXml" Target="../ink/ink4468.xml"/><Relationship Id="rId96" Type="http://schemas.openxmlformats.org/officeDocument/2006/relationships/customXml" Target="../ink/ink4489.xml"/><Relationship Id="rId161" Type="http://schemas.openxmlformats.org/officeDocument/2006/relationships/image" Target="../media/image335.png"/><Relationship Id="rId217" Type="http://schemas.openxmlformats.org/officeDocument/2006/relationships/customXml" Target="../ink/ink4550.xml"/><Relationship Id="rId259" Type="http://schemas.openxmlformats.org/officeDocument/2006/relationships/customXml" Target="../ink/ink4571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605.xml"/><Relationship Id="rId65" Type="http://schemas.openxmlformats.org/officeDocument/2006/relationships/image" Target="../media/image301.png"/><Relationship Id="rId130" Type="http://schemas.openxmlformats.org/officeDocument/2006/relationships/customXml" Target="../ink/ink4506.xml"/><Relationship Id="rId172" Type="http://schemas.openxmlformats.org/officeDocument/2006/relationships/customXml" Target="../ink/ink4527.xml"/><Relationship Id="rId228" Type="http://schemas.openxmlformats.org/officeDocument/2006/relationships/image" Target="../media/image367.png"/><Relationship Id="rId281" Type="http://schemas.openxmlformats.org/officeDocument/2006/relationships/customXml" Target="../ink/ink4582.xml"/><Relationship Id="rId337" Type="http://schemas.openxmlformats.org/officeDocument/2006/relationships/image" Target="../media/image431.png"/><Relationship Id="rId34" Type="http://schemas.openxmlformats.org/officeDocument/2006/relationships/customXml" Target="../ink/ink4458.xml"/><Relationship Id="rId76" Type="http://schemas.openxmlformats.org/officeDocument/2006/relationships/customXml" Target="../ink/ink4479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4561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496.xml"/><Relationship Id="rId348" Type="http://schemas.openxmlformats.org/officeDocument/2006/relationships/customXml" Target="../ink/ink4616.xml"/><Relationship Id="rId152" Type="http://schemas.openxmlformats.org/officeDocument/2006/relationships/customXml" Target="../ink/ink4517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572.xml"/><Relationship Id="rId14" Type="http://schemas.openxmlformats.org/officeDocument/2006/relationships/customXml" Target="../ink/ink4448.xml"/><Relationship Id="rId56" Type="http://schemas.openxmlformats.org/officeDocument/2006/relationships/customXml" Target="../ink/ink4469.xml"/><Relationship Id="rId317" Type="http://schemas.openxmlformats.org/officeDocument/2006/relationships/image" Target="../media/image411.png"/><Relationship Id="rId359" Type="http://schemas.openxmlformats.org/officeDocument/2006/relationships/image" Target="../media/image467.png"/><Relationship Id="rId98" Type="http://schemas.openxmlformats.org/officeDocument/2006/relationships/customXml" Target="../ink/ink4490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551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606.xml"/><Relationship Id="rId132" Type="http://schemas.openxmlformats.org/officeDocument/2006/relationships/customXml" Target="../ink/ink4507.xml"/><Relationship Id="rId174" Type="http://schemas.openxmlformats.org/officeDocument/2006/relationships/customXml" Target="../ink/ink4528.xml"/><Relationship Id="rId220" Type="http://schemas.openxmlformats.org/officeDocument/2006/relationships/image" Target="../media/image363.png"/><Relationship Id="rId241" Type="http://schemas.openxmlformats.org/officeDocument/2006/relationships/customXml" Target="../ink/ink4562.xml"/><Relationship Id="rId15" Type="http://schemas.openxmlformats.org/officeDocument/2006/relationships/image" Target="../media/image14.png"/><Relationship Id="rId36" Type="http://schemas.openxmlformats.org/officeDocument/2006/relationships/customXml" Target="../ink/ink4459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583.xml"/><Relationship Id="rId318" Type="http://schemas.openxmlformats.org/officeDocument/2006/relationships/customXml" Target="../ink/ink4601.xml"/><Relationship Id="rId339" Type="http://schemas.openxmlformats.org/officeDocument/2006/relationships/image" Target="../media/image441.png"/><Relationship Id="rId78" Type="http://schemas.openxmlformats.org/officeDocument/2006/relationships/customXml" Target="../ink/ink4480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502.xml"/><Relationship Id="rId143" Type="http://schemas.openxmlformats.org/officeDocument/2006/relationships/image" Target="../media/image326.png"/><Relationship Id="rId164" Type="http://schemas.openxmlformats.org/officeDocument/2006/relationships/customXml" Target="../ink/ink4523.xml"/><Relationship Id="rId185" Type="http://schemas.openxmlformats.org/officeDocument/2006/relationships/customXml" Target="../ink/ink4534.xml"/><Relationship Id="rId350" Type="http://schemas.openxmlformats.org/officeDocument/2006/relationships/customXml" Target="../ink/ink4617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4454.xml"/><Relationship Id="rId231" Type="http://schemas.openxmlformats.org/officeDocument/2006/relationships/customXml" Target="../ink/ink4557.xml"/><Relationship Id="rId252" Type="http://schemas.openxmlformats.org/officeDocument/2006/relationships/image" Target="../media/image379.png"/><Relationship Id="rId273" Type="http://schemas.openxmlformats.org/officeDocument/2006/relationships/customXml" Target="../ink/ink4578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475.xml"/><Relationship Id="rId89" Type="http://schemas.openxmlformats.org/officeDocument/2006/relationships/image" Target="../media/image313.png"/><Relationship Id="rId112" Type="http://schemas.openxmlformats.org/officeDocument/2006/relationships/customXml" Target="../ink/ink4497.xml"/><Relationship Id="rId133" Type="http://schemas.openxmlformats.org/officeDocument/2006/relationships/image" Target="../media/image321.png"/><Relationship Id="rId154" Type="http://schemas.openxmlformats.org/officeDocument/2006/relationships/customXml" Target="../ink/ink4518.xml"/><Relationship Id="rId175" Type="http://schemas.openxmlformats.org/officeDocument/2006/relationships/image" Target="../media/image341.png"/><Relationship Id="rId340" Type="http://schemas.openxmlformats.org/officeDocument/2006/relationships/customXml" Target="../ink/ink4612.xml"/><Relationship Id="rId361" Type="http://schemas.openxmlformats.org/officeDocument/2006/relationships/image" Target="../media/image468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449.xml"/><Relationship Id="rId221" Type="http://schemas.openxmlformats.org/officeDocument/2006/relationships/customXml" Target="../ink/ink4552.xml"/><Relationship Id="rId242" Type="http://schemas.openxmlformats.org/officeDocument/2006/relationships/image" Target="../media/image374.png"/><Relationship Id="rId263" Type="http://schemas.openxmlformats.org/officeDocument/2006/relationships/customXml" Target="../ink/ink4573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470.xml"/><Relationship Id="rId79" Type="http://schemas.openxmlformats.org/officeDocument/2006/relationships/image" Target="../media/image308.png"/><Relationship Id="rId102" Type="http://schemas.openxmlformats.org/officeDocument/2006/relationships/customXml" Target="../ink/ink4492.xml"/><Relationship Id="rId123" Type="http://schemas.openxmlformats.org/officeDocument/2006/relationships/image" Target="../media/image174.png"/><Relationship Id="rId144" Type="http://schemas.openxmlformats.org/officeDocument/2006/relationships/customXml" Target="../ink/ink4513.xml"/><Relationship Id="rId330" Type="http://schemas.openxmlformats.org/officeDocument/2006/relationships/customXml" Target="../ink/ink4607.xml"/><Relationship Id="rId90" Type="http://schemas.openxmlformats.org/officeDocument/2006/relationships/customXml" Target="../ink/ink4486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4547.xml"/><Relationship Id="rId232" Type="http://schemas.openxmlformats.org/officeDocument/2006/relationships/image" Target="../media/image369.png"/><Relationship Id="rId253" Type="http://schemas.openxmlformats.org/officeDocument/2006/relationships/customXml" Target="../ink/ink4568.xml"/><Relationship Id="rId274" Type="http://schemas.openxmlformats.org/officeDocument/2006/relationships/image" Target="../media/image390.png"/><Relationship Id="rId295" Type="http://schemas.openxmlformats.org/officeDocument/2006/relationships/customXml" Target="../ink/ink4589.xml"/><Relationship Id="rId309" Type="http://schemas.openxmlformats.org/officeDocument/2006/relationships/customXml" Target="../ink/ink4596.xml"/><Relationship Id="rId27" Type="http://schemas.openxmlformats.org/officeDocument/2006/relationships/image" Target="../media/image20.png"/><Relationship Id="rId48" Type="http://schemas.openxmlformats.org/officeDocument/2006/relationships/customXml" Target="../ink/ink4465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508.xml"/><Relationship Id="rId320" Type="http://schemas.openxmlformats.org/officeDocument/2006/relationships/customXml" Target="../ink/ink4602.xml"/><Relationship Id="rId80" Type="http://schemas.openxmlformats.org/officeDocument/2006/relationships/customXml" Target="../ink/ink4481.xml"/><Relationship Id="rId155" Type="http://schemas.openxmlformats.org/officeDocument/2006/relationships/image" Target="../media/image332.png"/><Relationship Id="rId176" Type="http://schemas.openxmlformats.org/officeDocument/2006/relationships/customXml" Target="../ink/ink4529.xml"/><Relationship Id="rId197" Type="http://schemas.openxmlformats.org/officeDocument/2006/relationships/customXml" Target="../ink/ink4540.xml"/><Relationship Id="rId341" Type="http://schemas.openxmlformats.org/officeDocument/2006/relationships/image" Target="../media/image442.png"/><Relationship Id="rId362" Type="http://schemas.openxmlformats.org/officeDocument/2006/relationships/customXml" Target="../ink/ink4623.xml"/><Relationship Id="rId201" Type="http://schemas.openxmlformats.org/officeDocument/2006/relationships/customXml" Target="../ink/ink4542.xml"/><Relationship Id="rId222" Type="http://schemas.openxmlformats.org/officeDocument/2006/relationships/image" Target="../media/image364.png"/><Relationship Id="rId243" Type="http://schemas.openxmlformats.org/officeDocument/2006/relationships/customXml" Target="../ink/ink4563.xml"/><Relationship Id="rId264" Type="http://schemas.openxmlformats.org/officeDocument/2006/relationships/image" Target="../media/image385.png"/><Relationship Id="rId285" Type="http://schemas.openxmlformats.org/officeDocument/2006/relationships/customXml" Target="../ink/ink4584.xml"/><Relationship Id="rId17" Type="http://schemas.openxmlformats.org/officeDocument/2006/relationships/image" Target="../media/image15.png"/><Relationship Id="rId38" Type="http://schemas.openxmlformats.org/officeDocument/2006/relationships/customXml" Target="../ink/ink4460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503.xml"/><Relationship Id="rId310" Type="http://schemas.openxmlformats.org/officeDocument/2006/relationships/image" Target="../media/image408.png"/><Relationship Id="rId70" Type="http://schemas.openxmlformats.org/officeDocument/2006/relationships/customXml" Target="../ink/ink4476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524.xml"/><Relationship Id="rId187" Type="http://schemas.openxmlformats.org/officeDocument/2006/relationships/customXml" Target="../ink/ink4535.xml"/><Relationship Id="rId331" Type="http://schemas.openxmlformats.org/officeDocument/2006/relationships/image" Target="../media/image422.png"/><Relationship Id="rId352" Type="http://schemas.openxmlformats.org/officeDocument/2006/relationships/customXml" Target="../ink/ink461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4558.xml"/><Relationship Id="rId254" Type="http://schemas.openxmlformats.org/officeDocument/2006/relationships/image" Target="../media/image380.png"/><Relationship Id="rId28" Type="http://schemas.openxmlformats.org/officeDocument/2006/relationships/customXml" Target="../ink/ink4455.xml"/><Relationship Id="rId49" Type="http://schemas.openxmlformats.org/officeDocument/2006/relationships/image" Target="../media/image31.png"/><Relationship Id="rId114" Type="http://schemas.openxmlformats.org/officeDocument/2006/relationships/customXml" Target="../ink/ink4498.xml"/><Relationship Id="rId275" Type="http://schemas.openxmlformats.org/officeDocument/2006/relationships/customXml" Target="../ink/ink4579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471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519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613.xml"/><Relationship Id="rId363" Type="http://schemas.openxmlformats.org/officeDocument/2006/relationships/image" Target="../media/image469.png"/><Relationship Id="rId202" Type="http://schemas.openxmlformats.org/officeDocument/2006/relationships/image" Target="../media/image354.png"/><Relationship Id="rId223" Type="http://schemas.openxmlformats.org/officeDocument/2006/relationships/customXml" Target="../ink/ink4553.xml"/><Relationship Id="rId244" Type="http://schemas.openxmlformats.org/officeDocument/2006/relationships/image" Target="../media/image375.png"/><Relationship Id="rId18" Type="http://schemas.openxmlformats.org/officeDocument/2006/relationships/customXml" Target="../ink/ink4450.xml"/><Relationship Id="rId39" Type="http://schemas.openxmlformats.org/officeDocument/2006/relationships/image" Target="../media/image26.png"/><Relationship Id="rId265" Type="http://schemas.openxmlformats.org/officeDocument/2006/relationships/customXml" Target="../ink/ink4574.xml"/><Relationship Id="rId286" Type="http://schemas.openxmlformats.org/officeDocument/2006/relationships/image" Target="../media/image396.png"/><Relationship Id="rId50" Type="http://schemas.openxmlformats.org/officeDocument/2006/relationships/customXml" Target="../ink/ink4466.xml"/><Relationship Id="rId104" Type="http://schemas.openxmlformats.org/officeDocument/2006/relationships/customXml" Target="../ink/ink4493.xml"/><Relationship Id="rId125" Type="http://schemas.openxmlformats.org/officeDocument/2006/relationships/image" Target="../media/image175.png"/><Relationship Id="rId146" Type="http://schemas.openxmlformats.org/officeDocument/2006/relationships/customXml" Target="../ink/ink4514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597.xml"/><Relationship Id="rId332" Type="http://schemas.openxmlformats.org/officeDocument/2006/relationships/customXml" Target="../ink/ink4608.xml"/><Relationship Id="rId353" Type="http://schemas.openxmlformats.org/officeDocument/2006/relationships/image" Target="../media/image464.png"/><Relationship Id="rId71" Type="http://schemas.openxmlformats.org/officeDocument/2006/relationships/image" Target="../media/image304.png"/><Relationship Id="rId92" Type="http://schemas.openxmlformats.org/officeDocument/2006/relationships/customXml" Target="../ink/ink4487.xml"/><Relationship Id="rId213" Type="http://schemas.openxmlformats.org/officeDocument/2006/relationships/customXml" Target="../ink/ink4548.xml"/><Relationship Id="rId234" Type="http://schemas.openxmlformats.org/officeDocument/2006/relationships/image" Target="../media/image370.png"/><Relationship Id="rId2" Type="http://schemas.openxmlformats.org/officeDocument/2006/relationships/customXml" Target="../ink/ink4442.xml"/><Relationship Id="rId29" Type="http://schemas.openxmlformats.org/officeDocument/2006/relationships/image" Target="../media/image21.png"/><Relationship Id="rId255" Type="http://schemas.openxmlformats.org/officeDocument/2006/relationships/customXml" Target="../ink/ink4569.xml"/><Relationship Id="rId276" Type="http://schemas.openxmlformats.org/officeDocument/2006/relationships/image" Target="../media/image391.png"/><Relationship Id="rId297" Type="http://schemas.openxmlformats.org/officeDocument/2006/relationships/customXml" Target="../ink/ink4590.xml"/><Relationship Id="rId40" Type="http://schemas.openxmlformats.org/officeDocument/2006/relationships/customXml" Target="../ink/ink4461.xml"/><Relationship Id="rId115" Type="http://schemas.openxmlformats.org/officeDocument/2006/relationships/image" Target="../media/image170.png"/><Relationship Id="rId136" Type="http://schemas.openxmlformats.org/officeDocument/2006/relationships/customXml" Target="../ink/ink4509.xml"/><Relationship Id="rId157" Type="http://schemas.openxmlformats.org/officeDocument/2006/relationships/image" Target="../media/image333.png"/><Relationship Id="rId178" Type="http://schemas.openxmlformats.org/officeDocument/2006/relationships/customXml" Target="../ink/ink4530.xml"/><Relationship Id="rId301" Type="http://schemas.openxmlformats.org/officeDocument/2006/relationships/customXml" Target="../ink/ink4592.xml"/><Relationship Id="rId322" Type="http://schemas.openxmlformats.org/officeDocument/2006/relationships/customXml" Target="../ink/ink4603.xml"/><Relationship Id="rId343" Type="http://schemas.openxmlformats.org/officeDocument/2006/relationships/image" Target="../media/image443.png"/><Relationship Id="rId364" Type="http://schemas.openxmlformats.org/officeDocument/2006/relationships/customXml" Target="../ink/ink4624.xml"/><Relationship Id="rId61" Type="http://schemas.openxmlformats.org/officeDocument/2006/relationships/image" Target="../media/image299.png"/><Relationship Id="rId82" Type="http://schemas.openxmlformats.org/officeDocument/2006/relationships/customXml" Target="../ink/ink4482.xml"/><Relationship Id="rId199" Type="http://schemas.openxmlformats.org/officeDocument/2006/relationships/customXml" Target="../ink/ink4541.xml"/><Relationship Id="rId203" Type="http://schemas.openxmlformats.org/officeDocument/2006/relationships/customXml" Target="../ink/ink4543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564.xml"/><Relationship Id="rId266" Type="http://schemas.openxmlformats.org/officeDocument/2006/relationships/image" Target="../media/image386.png"/><Relationship Id="rId287" Type="http://schemas.openxmlformats.org/officeDocument/2006/relationships/customXml" Target="../ink/ink4585.xml"/><Relationship Id="rId30" Type="http://schemas.openxmlformats.org/officeDocument/2006/relationships/customXml" Target="../ink/ink4456.xml"/><Relationship Id="rId105" Type="http://schemas.openxmlformats.org/officeDocument/2006/relationships/image" Target="../media/image165.png"/><Relationship Id="rId126" Type="http://schemas.openxmlformats.org/officeDocument/2006/relationships/customXml" Target="../ink/ink4504.xml"/><Relationship Id="rId147" Type="http://schemas.openxmlformats.org/officeDocument/2006/relationships/image" Target="../media/image328.png"/><Relationship Id="rId168" Type="http://schemas.openxmlformats.org/officeDocument/2006/relationships/customXml" Target="../ink/ink4525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4619.xml"/><Relationship Id="rId51" Type="http://schemas.openxmlformats.org/officeDocument/2006/relationships/image" Target="../media/image32.png"/><Relationship Id="rId72" Type="http://schemas.openxmlformats.org/officeDocument/2006/relationships/customXml" Target="../ink/ink4477.xml"/><Relationship Id="rId93" Type="http://schemas.openxmlformats.org/officeDocument/2006/relationships/image" Target="../media/image315.png"/><Relationship Id="rId189" Type="http://schemas.openxmlformats.org/officeDocument/2006/relationships/customXml" Target="../ink/ink4536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4559.xml"/><Relationship Id="rId256" Type="http://schemas.openxmlformats.org/officeDocument/2006/relationships/image" Target="../media/image381.png"/><Relationship Id="rId277" Type="http://schemas.openxmlformats.org/officeDocument/2006/relationships/customXml" Target="../ink/ink4580.xml"/><Relationship Id="rId298" Type="http://schemas.openxmlformats.org/officeDocument/2006/relationships/image" Target="../media/image402.png"/><Relationship Id="rId116" Type="http://schemas.openxmlformats.org/officeDocument/2006/relationships/customXml" Target="../ink/ink4499.xml"/><Relationship Id="rId137" Type="http://schemas.openxmlformats.org/officeDocument/2006/relationships/image" Target="../media/image323.png"/><Relationship Id="rId158" Type="http://schemas.openxmlformats.org/officeDocument/2006/relationships/customXml" Target="../ink/ink4520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614.xml"/><Relationship Id="rId20" Type="http://schemas.openxmlformats.org/officeDocument/2006/relationships/customXml" Target="../ink/ink4451.xml"/><Relationship Id="rId41" Type="http://schemas.openxmlformats.org/officeDocument/2006/relationships/image" Target="../media/image27.png"/><Relationship Id="rId62" Type="http://schemas.openxmlformats.org/officeDocument/2006/relationships/customXml" Target="../ink/ink4472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554.xml"/><Relationship Id="rId246" Type="http://schemas.openxmlformats.org/officeDocument/2006/relationships/image" Target="../media/image376.png"/><Relationship Id="rId267" Type="http://schemas.openxmlformats.org/officeDocument/2006/relationships/customXml" Target="../ink/ink4575.xml"/><Relationship Id="rId288" Type="http://schemas.openxmlformats.org/officeDocument/2006/relationships/image" Target="../media/image397.png"/><Relationship Id="rId106" Type="http://schemas.openxmlformats.org/officeDocument/2006/relationships/customXml" Target="../ink/ink4494.xml"/><Relationship Id="rId127" Type="http://schemas.openxmlformats.org/officeDocument/2006/relationships/image" Target="../media/image176.png"/><Relationship Id="rId313" Type="http://schemas.openxmlformats.org/officeDocument/2006/relationships/customXml" Target="../ink/ink4598.xml"/><Relationship Id="rId10" Type="http://schemas.openxmlformats.org/officeDocument/2006/relationships/customXml" Target="../ink/ink4446.xml"/><Relationship Id="rId31" Type="http://schemas.openxmlformats.org/officeDocument/2006/relationships/image" Target="../media/image22.png"/><Relationship Id="rId52" Type="http://schemas.openxmlformats.org/officeDocument/2006/relationships/customXml" Target="../ink/ink4467.xml"/><Relationship Id="rId73" Type="http://schemas.openxmlformats.org/officeDocument/2006/relationships/image" Target="../media/image305.png"/><Relationship Id="rId94" Type="http://schemas.openxmlformats.org/officeDocument/2006/relationships/customXml" Target="../ink/ink4488.xml"/><Relationship Id="rId148" Type="http://schemas.openxmlformats.org/officeDocument/2006/relationships/customXml" Target="../ink/ink4515.xml"/><Relationship Id="rId169" Type="http://schemas.openxmlformats.org/officeDocument/2006/relationships/image" Target="../media/image339.png"/><Relationship Id="rId334" Type="http://schemas.openxmlformats.org/officeDocument/2006/relationships/customXml" Target="../ink/ink4609.xml"/><Relationship Id="rId355" Type="http://schemas.openxmlformats.org/officeDocument/2006/relationships/image" Target="../media/image465.png"/><Relationship Id="rId4" Type="http://schemas.openxmlformats.org/officeDocument/2006/relationships/customXml" Target="../ink/ink4443.xml"/><Relationship Id="rId180" Type="http://schemas.openxmlformats.org/officeDocument/2006/relationships/customXml" Target="../ink/ink4531.xml"/><Relationship Id="rId215" Type="http://schemas.openxmlformats.org/officeDocument/2006/relationships/customXml" Target="../ink/ink4549.xml"/><Relationship Id="rId236" Type="http://schemas.openxmlformats.org/officeDocument/2006/relationships/image" Target="../media/image371.png"/><Relationship Id="rId257" Type="http://schemas.openxmlformats.org/officeDocument/2006/relationships/customXml" Target="../ink/ink4570.xml"/><Relationship Id="rId278" Type="http://schemas.openxmlformats.org/officeDocument/2006/relationships/image" Target="../media/image392.png"/><Relationship Id="rId303" Type="http://schemas.openxmlformats.org/officeDocument/2006/relationships/customXml" Target="../ink/ink4593.xml"/><Relationship Id="rId42" Type="http://schemas.openxmlformats.org/officeDocument/2006/relationships/customXml" Target="../ink/ink4462.xml"/><Relationship Id="rId84" Type="http://schemas.openxmlformats.org/officeDocument/2006/relationships/customXml" Target="../ink/ink4483.xml"/><Relationship Id="rId138" Type="http://schemas.openxmlformats.org/officeDocument/2006/relationships/customXml" Target="../ink/ink4510.xml"/><Relationship Id="rId345" Type="http://schemas.openxmlformats.org/officeDocument/2006/relationships/image" Target="../media/image448.png"/><Relationship Id="rId191" Type="http://schemas.openxmlformats.org/officeDocument/2006/relationships/customXml" Target="../ink/ink4537.xml"/><Relationship Id="rId205" Type="http://schemas.openxmlformats.org/officeDocument/2006/relationships/customXml" Target="../ink/ink4544.xml"/><Relationship Id="rId247" Type="http://schemas.openxmlformats.org/officeDocument/2006/relationships/customXml" Target="../ink/ink4565.xml"/><Relationship Id="rId107" Type="http://schemas.openxmlformats.org/officeDocument/2006/relationships/image" Target="../media/image166.png"/><Relationship Id="rId289" Type="http://schemas.openxmlformats.org/officeDocument/2006/relationships/customXml" Target="../ink/ink4586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620.xml"/><Relationship Id="rId95" Type="http://schemas.openxmlformats.org/officeDocument/2006/relationships/image" Target="../media/image316.png"/><Relationship Id="rId160" Type="http://schemas.openxmlformats.org/officeDocument/2006/relationships/customXml" Target="../ink/ink4521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452.xml"/><Relationship Id="rId64" Type="http://schemas.openxmlformats.org/officeDocument/2006/relationships/customXml" Target="../ink/ink4473.xml"/><Relationship Id="rId118" Type="http://schemas.openxmlformats.org/officeDocument/2006/relationships/customXml" Target="../ink/ink4500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555.xml"/><Relationship Id="rId269" Type="http://schemas.openxmlformats.org/officeDocument/2006/relationships/customXml" Target="../ink/ink4576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610.xml"/><Relationship Id="rId75" Type="http://schemas.openxmlformats.org/officeDocument/2006/relationships/image" Target="../media/image306.png"/><Relationship Id="rId140" Type="http://schemas.openxmlformats.org/officeDocument/2006/relationships/customXml" Target="../ink/ink4511.xml"/><Relationship Id="rId182" Type="http://schemas.openxmlformats.org/officeDocument/2006/relationships/customXml" Target="../ink/ink4532.xml"/><Relationship Id="rId6" Type="http://schemas.openxmlformats.org/officeDocument/2006/relationships/customXml" Target="../ink/ink4444.xml"/><Relationship Id="rId238" Type="http://schemas.openxmlformats.org/officeDocument/2006/relationships/image" Target="../media/image372.png"/><Relationship Id="rId291" Type="http://schemas.openxmlformats.org/officeDocument/2006/relationships/customXml" Target="../ink/ink4587.xml"/><Relationship Id="rId305" Type="http://schemas.openxmlformats.org/officeDocument/2006/relationships/customXml" Target="../ink/ink4594.xml"/><Relationship Id="rId347" Type="http://schemas.openxmlformats.org/officeDocument/2006/relationships/image" Target="../media/image449.png"/><Relationship Id="rId44" Type="http://schemas.openxmlformats.org/officeDocument/2006/relationships/customXml" Target="../ink/ink4463.xml"/><Relationship Id="rId86" Type="http://schemas.openxmlformats.org/officeDocument/2006/relationships/customXml" Target="../ink/ink4484.xml"/><Relationship Id="rId151" Type="http://schemas.openxmlformats.org/officeDocument/2006/relationships/image" Target="../media/image330.png"/><Relationship Id="rId193" Type="http://schemas.openxmlformats.org/officeDocument/2006/relationships/customXml" Target="../ink/ink4538.xml"/><Relationship Id="rId207" Type="http://schemas.openxmlformats.org/officeDocument/2006/relationships/customXml" Target="../ink/ink4545.xml"/><Relationship Id="rId249" Type="http://schemas.openxmlformats.org/officeDocument/2006/relationships/customXml" Target="../ink/ink4566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600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501.xml"/><Relationship Id="rId358" Type="http://schemas.openxmlformats.org/officeDocument/2006/relationships/customXml" Target="../ink/ink4621.xml"/><Relationship Id="rId162" Type="http://schemas.openxmlformats.org/officeDocument/2006/relationships/customXml" Target="../ink/ink4522.xml"/><Relationship Id="rId218" Type="http://schemas.openxmlformats.org/officeDocument/2006/relationships/image" Target="../media/image362.png"/><Relationship Id="rId271" Type="http://schemas.openxmlformats.org/officeDocument/2006/relationships/customXml" Target="../ink/ink4577.xml"/><Relationship Id="rId24" Type="http://schemas.openxmlformats.org/officeDocument/2006/relationships/customXml" Target="../ink/ink4453.xml"/><Relationship Id="rId66" Type="http://schemas.openxmlformats.org/officeDocument/2006/relationships/customXml" Target="../ink/ink4474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556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491.xml"/><Relationship Id="rId282" Type="http://schemas.openxmlformats.org/officeDocument/2006/relationships/image" Target="../media/image394.png"/><Relationship Id="rId338" Type="http://schemas.openxmlformats.org/officeDocument/2006/relationships/customXml" Target="../ink/ink4611.xml"/><Relationship Id="rId8" Type="http://schemas.openxmlformats.org/officeDocument/2006/relationships/customXml" Target="../ink/ink4445.xml"/><Relationship Id="rId142" Type="http://schemas.openxmlformats.org/officeDocument/2006/relationships/customXml" Target="../ink/ink4512.xml"/><Relationship Id="rId184" Type="http://schemas.openxmlformats.org/officeDocument/2006/relationships/customXml" Target="../ink/ink4533.xml"/><Relationship Id="rId251" Type="http://schemas.openxmlformats.org/officeDocument/2006/relationships/customXml" Target="../ink/ink4567.xml"/><Relationship Id="rId46" Type="http://schemas.openxmlformats.org/officeDocument/2006/relationships/customXml" Target="../ink/ink4464.xml"/><Relationship Id="rId293" Type="http://schemas.openxmlformats.org/officeDocument/2006/relationships/customXml" Target="../ink/ink4588.xml"/><Relationship Id="rId307" Type="http://schemas.openxmlformats.org/officeDocument/2006/relationships/customXml" Target="../ink/ink4595.xml"/><Relationship Id="rId349" Type="http://schemas.openxmlformats.org/officeDocument/2006/relationships/image" Target="../media/image454.png"/><Relationship Id="rId88" Type="http://schemas.openxmlformats.org/officeDocument/2006/relationships/customXml" Target="../ink/ink4485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539.xml"/><Relationship Id="rId209" Type="http://schemas.openxmlformats.org/officeDocument/2006/relationships/customXml" Target="../ink/ink4546.xml"/><Relationship Id="rId360" Type="http://schemas.openxmlformats.org/officeDocument/2006/relationships/customXml" Target="../ink/ink4622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77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787.xml"/><Relationship Id="rId170" Type="http://schemas.openxmlformats.org/officeDocument/2006/relationships/customXml" Target="../ink/ink470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640.xml"/><Relationship Id="rId74" Type="http://schemas.openxmlformats.org/officeDocument/2006/relationships/customXml" Target="../ink/ink4661.xml"/><Relationship Id="rId128" Type="http://schemas.openxmlformats.org/officeDocument/2006/relationships/customXml" Target="../ink/ink4688.xml"/><Relationship Id="rId335" Type="http://schemas.openxmlformats.org/officeDocument/2006/relationships/image" Target="../media/image442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4743.xml"/><Relationship Id="rId279" Type="http://schemas.openxmlformats.org/officeDocument/2006/relationships/customXml" Target="../ink/ink476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798.xml"/><Relationship Id="rId85" Type="http://schemas.openxmlformats.org/officeDocument/2006/relationships/image" Target="../media/image311.png"/><Relationship Id="rId150" Type="http://schemas.openxmlformats.org/officeDocument/2006/relationships/customXml" Target="../ink/ink469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630.xml"/><Relationship Id="rId108" Type="http://schemas.openxmlformats.org/officeDocument/2006/relationships/customXml" Target="../ink/ink4678.xml"/><Relationship Id="rId315" Type="http://schemas.openxmlformats.org/officeDocument/2006/relationships/customXml" Target="../ink/ink4782.xml"/><Relationship Id="rId357" Type="http://schemas.openxmlformats.org/officeDocument/2006/relationships/image" Target="../media/image469.png"/><Relationship Id="rId54" Type="http://schemas.openxmlformats.org/officeDocument/2006/relationships/customXml" Target="../ink/ink4651.xml"/><Relationship Id="rId96" Type="http://schemas.openxmlformats.org/officeDocument/2006/relationships/customXml" Target="../ink/ink4672.xml"/><Relationship Id="rId161" Type="http://schemas.openxmlformats.org/officeDocument/2006/relationships/image" Target="../media/image335.png"/><Relationship Id="rId217" Type="http://schemas.openxmlformats.org/officeDocument/2006/relationships/customXml" Target="../ink/ink4733.xml"/><Relationship Id="rId259" Type="http://schemas.openxmlformats.org/officeDocument/2006/relationships/customXml" Target="../ink/ink475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788.xml"/><Relationship Id="rId65" Type="http://schemas.openxmlformats.org/officeDocument/2006/relationships/image" Target="../media/image301.png"/><Relationship Id="rId130" Type="http://schemas.openxmlformats.org/officeDocument/2006/relationships/customXml" Target="../ink/ink4689.xml"/><Relationship Id="rId172" Type="http://schemas.openxmlformats.org/officeDocument/2006/relationships/customXml" Target="../ink/ink4710.xml"/><Relationship Id="rId228" Type="http://schemas.openxmlformats.org/officeDocument/2006/relationships/image" Target="../media/image367.png"/><Relationship Id="rId281" Type="http://schemas.openxmlformats.org/officeDocument/2006/relationships/customXml" Target="../ink/ink4765.xml"/><Relationship Id="rId337" Type="http://schemas.openxmlformats.org/officeDocument/2006/relationships/image" Target="../media/image443.png"/><Relationship Id="rId34" Type="http://schemas.openxmlformats.org/officeDocument/2006/relationships/customXml" Target="../ink/ink4641.xml"/><Relationship Id="rId76" Type="http://schemas.openxmlformats.org/officeDocument/2006/relationships/customXml" Target="../ink/ink4662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474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679.xml"/><Relationship Id="rId348" Type="http://schemas.openxmlformats.org/officeDocument/2006/relationships/customXml" Target="../ink/ink4799.xml"/><Relationship Id="rId152" Type="http://schemas.openxmlformats.org/officeDocument/2006/relationships/customXml" Target="../ink/ink470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755.xml"/><Relationship Id="rId14" Type="http://schemas.openxmlformats.org/officeDocument/2006/relationships/customXml" Target="../ink/ink4631.xml"/><Relationship Id="rId56" Type="http://schemas.openxmlformats.org/officeDocument/2006/relationships/customXml" Target="../ink/ink4652.xml"/><Relationship Id="rId317" Type="http://schemas.openxmlformats.org/officeDocument/2006/relationships/image" Target="../media/image411.png"/><Relationship Id="rId359" Type="http://schemas.openxmlformats.org/officeDocument/2006/relationships/image" Target="../media/image470.png"/><Relationship Id="rId98" Type="http://schemas.openxmlformats.org/officeDocument/2006/relationships/customXml" Target="../ink/ink467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73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789.xml"/><Relationship Id="rId132" Type="http://schemas.openxmlformats.org/officeDocument/2006/relationships/customXml" Target="../ink/ink4690.xml"/><Relationship Id="rId174" Type="http://schemas.openxmlformats.org/officeDocument/2006/relationships/customXml" Target="../ink/ink4711.xml"/><Relationship Id="rId220" Type="http://schemas.openxmlformats.org/officeDocument/2006/relationships/image" Target="../media/image363.png"/><Relationship Id="rId241" Type="http://schemas.openxmlformats.org/officeDocument/2006/relationships/customXml" Target="../ink/ink4745.xml"/><Relationship Id="rId15" Type="http://schemas.openxmlformats.org/officeDocument/2006/relationships/image" Target="../media/image14.png"/><Relationship Id="rId36" Type="http://schemas.openxmlformats.org/officeDocument/2006/relationships/customXml" Target="../ink/ink4642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766.xml"/><Relationship Id="rId318" Type="http://schemas.openxmlformats.org/officeDocument/2006/relationships/customXml" Target="../ink/ink4784.xml"/><Relationship Id="rId339" Type="http://schemas.openxmlformats.org/officeDocument/2006/relationships/image" Target="../media/image448.png"/><Relationship Id="rId78" Type="http://schemas.openxmlformats.org/officeDocument/2006/relationships/customXml" Target="../ink/ink4663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685.xml"/><Relationship Id="rId143" Type="http://schemas.openxmlformats.org/officeDocument/2006/relationships/image" Target="../media/image326.png"/><Relationship Id="rId164" Type="http://schemas.openxmlformats.org/officeDocument/2006/relationships/customXml" Target="../ink/ink4706.xml"/><Relationship Id="rId185" Type="http://schemas.openxmlformats.org/officeDocument/2006/relationships/customXml" Target="../ink/ink4717.xml"/><Relationship Id="rId350" Type="http://schemas.openxmlformats.org/officeDocument/2006/relationships/customXml" Target="../ink/ink4800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4637.xml"/><Relationship Id="rId231" Type="http://schemas.openxmlformats.org/officeDocument/2006/relationships/customXml" Target="../ink/ink4740.xml"/><Relationship Id="rId252" Type="http://schemas.openxmlformats.org/officeDocument/2006/relationships/image" Target="../media/image379.png"/><Relationship Id="rId273" Type="http://schemas.openxmlformats.org/officeDocument/2006/relationships/customXml" Target="../ink/ink476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658.xml"/><Relationship Id="rId89" Type="http://schemas.openxmlformats.org/officeDocument/2006/relationships/image" Target="../media/image313.png"/><Relationship Id="rId112" Type="http://schemas.openxmlformats.org/officeDocument/2006/relationships/customXml" Target="../ink/ink4680.xml"/><Relationship Id="rId133" Type="http://schemas.openxmlformats.org/officeDocument/2006/relationships/image" Target="../media/image321.png"/><Relationship Id="rId154" Type="http://schemas.openxmlformats.org/officeDocument/2006/relationships/customXml" Target="../ink/ink4701.xml"/><Relationship Id="rId175" Type="http://schemas.openxmlformats.org/officeDocument/2006/relationships/image" Target="../media/image341.png"/><Relationship Id="rId340" Type="http://schemas.openxmlformats.org/officeDocument/2006/relationships/customXml" Target="../ink/ink4795.xml"/><Relationship Id="rId361" Type="http://schemas.openxmlformats.org/officeDocument/2006/relationships/image" Target="../media/image47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632.xml"/><Relationship Id="rId221" Type="http://schemas.openxmlformats.org/officeDocument/2006/relationships/customXml" Target="../ink/ink4735.xml"/><Relationship Id="rId242" Type="http://schemas.openxmlformats.org/officeDocument/2006/relationships/image" Target="../media/image374.png"/><Relationship Id="rId263" Type="http://schemas.openxmlformats.org/officeDocument/2006/relationships/customXml" Target="../ink/ink475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653.xml"/><Relationship Id="rId79" Type="http://schemas.openxmlformats.org/officeDocument/2006/relationships/image" Target="../media/image308.png"/><Relationship Id="rId102" Type="http://schemas.openxmlformats.org/officeDocument/2006/relationships/customXml" Target="../ink/ink4675.xml"/><Relationship Id="rId123" Type="http://schemas.openxmlformats.org/officeDocument/2006/relationships/image" Target="../media/image174.png"/><Relationship Id="rId144" Type="http://schemas.openxmlformats.org/officeDocument/2006/relationships/customXml" Target="../ink/ink4696.xml"/><Relationship Id="rId330" Type="http://schemas.openxmlformats.org/officeDocument/2006/relationships/customXml" Target="../ink/ink4790.xml"/><Relationship Id="rId90" Type="http://schemas.openxmlformats.org/officeDocument/2006/relationships/customXml" Target="../ink/ink466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6.png"/><Relationship Id="rId211" Type="http://schemas.openxmlformats.org/officeDocument/2006/relationships/customXml" Target="../ink/ink4730.xml"/><Relationship Id="rId232" Type="http://schemas.openxmlformats.org/officeDocument/2006/relationships/image" Target="../media/image369.png"/><Relationship Id="rId253" Type="http://schemas.openxmlformats.org/officeDocument/2006/relationships/customXml" Target="../ink/ink4751.xml"/><Relationship Id="rId274" Type="http://schemas.openxmlformats.org/officeDocument/2006/relationships/image" Target="../media/image390.png"/><Relationship Id="rId295" Type="http://schemas.openxmlformats.org/officeDocument/2006/relationships/customXml" Target="../ink/ink4772.xml"/><Relationship Id="rId309" Type="http://schemas.openxmlformats.org/officeDocument/2006/relationships/customXml" Target="../ink/ink4779.xml"/><Relationship Id="rId27" Type="http://schemas.openxmlformats.org/officeDocument/2006/relationships/image" Target="../media/image20.png"/><Relationship Id="rId48" Type="http://schemas.openxmlformats.org/officeDocument/2006/relationships/customXml" Target="../ink/ink464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691.xml"/><Relationship Id="rId320" Type="http://schemas.openxmlformats.org/officeDocument/2006/relationships/customXml" Target="../ink/ink4785.xml"/><Relationship Id="rId80" Type="http://schemas.openxmlformats.org/officeDocument/2006/relationships/customXml" Target="../ink/ink4664.xml"/><Relationship Id="rId155" Type="http://schemas.openxmlformats.org/officeDocument/2006/relationships/image" Target="../media/image332.png"/><Relationship Id="rId176" Type="http://schemas.openxmlformats.org/officeDocument/2006/relationships/customXml" Target="../ink/ink4712.xml"/><Relationship Id="rId197" Type="http://schemas.openxmlformats.org/officeDocument/2006/relationships/customXml" Target="../ink/ink4723.xml"/><Relationship Id="rId341" Type="http://schemas.openxmlformats.org/officeDocument/2006/relationships/image" Target="../media/image449.png"/><Relationship Id="rId362" Type="http://schemas.openxmlformats.org/officeDocument/2006/relationships/customXml" Target="../ink/ink4806.xml"/><Relationship Id="rId201" Type="http://schemas.openxmlformats.org/officeDocument/2006/relationships/customXml" Target="../ink/ink4725.xml"/><Relationship Id="rId222" Type="http://schemas.openxmlformats.org/officeDocument/2006/relationships/image" Target="../media/image364.png"/><Relationship Id="rId243" Type="http://schemas.openxmlformats.org/officeDocument/2006/relationships/customXml" Target="../ink/ink4746.xml"/><Relationship Id="rId264" Type="http://schemas.openxmlformats.org/officeDocument/2006/relationships/image" Target="../media/image385.png"/><Relationship Id="rId285" Type="http://schemas.openxmlformats.org/officeDocument/2006/relationships/customXml" Target="../ink/ink4767.xml"/><Relationship Id="rId17" Type="http://schemas.openxmlformats.org/officeDocument/2006/relationships/image" Target="../media/image15.png"/><Relationship Id="rId38" Type="http://schemas.openxmlformats.org/officeDocument/2006/relationships/customXml" Target="../ink/ink464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686.xml"/><Relationship Id="rId310" Type="http://schemas.openxmlformats.org/officeDocument/2006/relationships/image" Target="../media/image408.png"/><Relationship Id="rId70" Type="http://schemas.openxmlformats.org/officeDocument/2006/relationships/customXml" Target="../ink/ink465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707.xml"/><Relationship Id="rId187" Type="http://schemas.openxmlformats.org/officeDocument/2006/relationships/customXml" Target="../ink/ink4718.xml"/><Relationship Id="rId331" Type="http://schemas.openxmlformats.org/officeDocument/2006/relationships/image" Target="../media/image431.png"/><Relationship Id="rId352" Type="http://schemas.openxmlformats.org/officeDocument/2006/relationships/customXml" Target="../ink/ink480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4741.xml"/><Relationship Id="rId254" Type="http://schemas.openxmlformats.org/officeDocument/2006/relationships/image" Target="../media/image380.png"/><Relationship Id="rId28" Type="http://schemas.openxmlformats.org/officeDocument/2006/relationships/customXml" Target="../ink/ink4638.xml"/><Relationship Id="rId49" Type="http://schemas.openxmlformats.org/officeDocument/2006/relationships/image" Target="../media/image31.png"/><Relationship Id="rId114" Type="http://schemas.openxmlformats.org/officeDocument/2006/relationships/customXml" Target="../ink/ink4681.xml"/><Relationship Id="rId275" Type="http://schemas.openxmlformats.org/officeDocument/2006/relationships/customXml" Target="../ink/ink476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65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70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796.xml"/><Relationship Id="rId363" Type="http://schemas.openxmlformats.org/officeDocument/2006/relationships/image" Target="../media/image472.png"/><Relationship Id="rId202" Type="http://schemas.openxmlformats.org/officeDocument/2006/relationships/image" Target="../media/image354.png"/><Relationship Id="rId223" Type="http://schemas.openxmlformats.org/officeDocument/2006/relationships/customXml" Target="../ink/ink4736.xml"/><Relationship Id="rId244" Type="http://schemas.openxmlformats.org/officeDocument/2006/relationships/image" Target="../media/image375.png"/><Relationship Id="rId18" Type="http://schemas.openxmlformats.org/officeDocument/2006/relationships/customXml" Target="../ink/ink4633.xml"/><Relationship Id="rId39" Type="http://schemas.openxmlformats.org/officeDocument/2006/relationships/image" Target="../media/image26.png"/><Relationship Id="rId265" Type="http://schemas.openxmlformats.org/officeDocument/2006/relationships/customXml" Target="../ink/ink4757.xml"/><Relationship Id="rId286" Type="http://schemas.openxmlformats.org/officeDocument/2006/relationships/image" Target="../media/image396.png"/><Relationship Id="rId50" Type="http://schemas.openxmlformats.org/officeDocument/2006/relationships/customXml" Target="../ink/ink4649.xml"/><Relationship Id="rId104" Type="http://schemas.openxmlformats.org/officeDocument/2006/relationships/customXml" Target="../ink/ink4676.xml"/><Relationship Id="rId125" Type="http://schemas.openxmlformats.org/officeDocument/2006/relationships/image" Target="../media/image175.png"/><Relationship Id="rId146" Type="http://schemas.openxmlformats.org/officeDocument/2006/relationships/customXml" Target="../ink/ink469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780.xml"/><Relationship Id="rId332" Type="http://schemas.openxmlformats.org/officeDocument/2006/relationships/customXml" Target="../ink/ink4791.xml"/><Relationship Id="rId353" Type="http://schemas.openxmlformats.org/officeDocument/2006/relationships/image" Target="../media/image467.png"/><Relationship Id="rId71" Type="http://schemas.openxmlformats.org/officeDocument/2006/relationships/image" Target="../media/image304.png"/><Relationship Id="rId92" Type="http://schemas.openxmlformats.org/officeDocument/2006/relationships/customXml" Target="../ink/ink4670.xml"/><Relationship Id="rId213" Type="http://schemas.openxmlformats.org/officeDocument/2006/relationships/customXml" Target="../ink/ink4731.xml"/><Relationship Id="rId234" Type="http://schemas.openxmlformats.org/officeDocument/2006/relationships/image" Target="../media/image370.png"/><Relationship Id="rId2" Type="http://schemas.openxmlformats.org/officeDocument/2006/relationships/customXml" Target="../ink/ink4625.xml"/><Relationship Id="rId29" Type="http://schemas.openxmlformats.org/officeDocument/2006/relationships/image" Target="../media/image21.png"/><Relationship Id="rId255" Type="http://schemas.openxmlformats.org/officeDocument/2006/relationships/customXml" Target="../ink/ink4752.xml"/><Relationship Id="rId276" Type="http://schemas.openxmlformats.org/officeDocument/2006/relationships/image" Target="../media/image391.png"/><Relationship Id="rId297" Type="http://schemas.openxmlformats.org/officeDocument/2006/relationships/customXml" Target="../ink/ink4773.xml"/><Relationship Id="rId40" Type="http://schemas.openxmlformats.org/officeDocument/2006/relationships/customXml" Target="../ink/ink4644.xml"/><Relationship Id="rId115" Type="http://schemas.openxmlformats.org/officeDocument/2006/relationships/image" Target="../media/image170.png"/><Relationship Id="rId136" Type="http://schemas.openxmlformats.org/officeDocument/2006/relationships/customXml" Target="../ink/ink4692.xml"/><Relationship Id="rId157" Type="http://schemas.openxmlformats.org/officeDocument/2006/relationships/image" Target="../media/image333.png"/><Relationship Id="rId178" Type="http://schemas.openxmlformats.org/officeDocument/2006/relationships/customXml" Target="../ink/ink4713.xml"/><Relationship Id="rId301" Type="http://schemas.openxmlformats.org/officeDocument/2006/relationships/customXml" Target="../ink/ink4775.xml"/><Relationship Id="rId322" Type="http://schemas.openxmlformats.org/officeDocument/2006/relationships/customXml" Target="../ink/ink4786.xml"/><Relationship Id="rId343" Type="http://schemas.openxmlformats.org/officeDocument/2006/relationships/image" Target="../media/image454.png"/><Relationship Id="rId364" Type="http://schemas.openxmlformats.org/officeDocument/2006/relationships/customXml" Target="../ink/ink4807.xml"/><Relationship Id="rId61" Type="http://schemas.openxmlformats.org/officeDocument/2006/relationships/image" Target="../media/image299.png"/><Relationship Id="rId82" Type="http://schemas.openxmlformats.org/officeDocument/2006/relationships/customXml" Target="../ink/ink4665.xml"/><Relationship Id="rId199" Type="http://schemas.openxmlformats.org/officeDocument/2006/relationships/customXml" Target="../ink/ink4724.xml"/><Relationship Id="rId203" Type="http://schemas.openxmlformats.org/officeDocument/2006/relationships/customXml" Target="../ink/ink472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747.xml"/><Relationship Id="rId266" Type="http://schemas.openxmlformats.org/officeDocument/2006/relationships/image" Target="../media/image386.png"/><Relationship Id="rId287" Type="http://schemas.openxmlformats.org/officeDocument/2006/relationships/customXml" Target="../ink/ink4768.xml"/><Relationship Id="rId30" Type="http://schemas.openxmlformats.org/officeDocument/2006/relationships/customXml" Target="../ink/ink4639.xml"/><Relationship Id="rId105" Type="http://schemas.openxmlformats.org/officeDocument/2006/relationships/image" Target="../media/image165.png"/><Relationship Id="rId126" Type="http://schemas.openxmlformats.org/officeDocument/2006/relationships/customXml" Target="../ink/ink4687.xml"/><Relationship Id="rId147" Type="http://schemas.openxmlformats.org/officeDocument/2006/relationships/image" Target="../media/image328.png"/><Relationship Id="rId168" Type="http://schemas.openxmlformats.org/officeDocument/2006/relationships/customXml" Target="../ink/ink470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802.xml"/><Relationship Id="rId51" Type="http://schemas.openxmlformats.org/officeDocument/2006/relationships/image" Target="../media/image32.png"/><Relationship Id="rId72" Type="http://schemas.openxmlformats.org/officeDocument/2006/relationships/customXml" Target="../ink/ink4660.xml"/><Relationship Id="rId93" Type="http://schemas.openxmlformats.org/officeDocument/2006/relationships/image" Target="../media/image315.png"/><Relationship Id="rId189" Type="http://schemas.openxmlformats.org/officeDocument/2006/relationships/customXml" Target="../ink/ink4719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4742.xml"/><Relationship Id="rId256" Type="http://schemas.openxmlformats.org/officeDocument/2006/relationships/image" Target="../media/image381.png"/><Relationship Id="rId277" Type="http://schemas.openxmlformats.org/officeDocument/2006/relationships/customXml" Target="../ink/ink4763.xml"/><Relationship Id="rId298" Type="http://schemas.openxmlformats.org/officeDocument/2006/relationships/image" Target="../media/image402.png"/><Relationship Id="rId116" Type="http://schemas.openxmlformats.org/officeDocument/2006/relationships/customXml" Target="../ink/ink4682.xml"/><Relationship Id="rId137" Type="http://schemas.openxmlformats.org/officeDocument/2006/relationships/image" Target="../media/image323.png"/><Relationship Id="rId158" Type="http://schemas.openxmlformats.org/officeDocument/2006/relationships/customXml" Target="../ink/ink470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797.xml"/><Relationship Id="rId20" Type="http://schemas.openxmlformats.org/officeDocument/2006/relationships/customXml" Target="../ink/ink4634.xml"/><Relationship Id="rId41" Type="http://schemas.openxmlformats.org/officeDocument/2006/relationships/image" Target="../media/image27.png"/><Relationship Id="rId62" Type="http://schemas.openxmlformats.org/officeDocument/2006/relationships/customXml" Target="../ink/ink465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737.xml"/><Relationship Id="rId246" Type="http://schemas.openxmlformats.org/officeDocument/2006/relationships/image" Target="../media/image376.png"/><Relationship Id="rId267" Type="http://schemas.openxmlformats.org/officeDocument/2006/relationships/customXml" Target="../ink/ink4758.xml"/><Relationship Id="rId288" Type="http://schemas.openxmlformats.org/officeDocument/2006/relationships/image" Target="../media/image397.png"/><Relationship Id="rId106" Type="http://schemas.openxmlformats.org/officeDocument/2006/relationships/customXml" Target="../ink/ink4677.xml"/><Relationship Id="rId127" Type="http://schemas.openxmlformats.org/officeDocument/2006/relationships/image" Target="../media/image176.png"/><Relationship Id="rId313" Type="http://schemas.openxmlformats.org/officeDocument/2006/relationships/customXml" Target="../ink/ink4781.xml"/><Relationship Id="rId10" Type="http://schemas.openxmlformats.org/officeDocument/2006/relationships/customXml" Target="../ink/ink4629.xml"/><Relationship Id="rId31" Type="http://schemas.openxmlformats.org/officeDocument/2006/relationships/image" Target="../media/image22.png"/><Relationship Id="rId52" Type="http://schemas.openxmlformats.org/officeDocument/2006/relationships/customXml" Target="../ink/ink4650.xml"/><Relationship Id="rId73" Type="http://schemas.openxmlformats.org/officeDocument/2006/relationships/image" Target="../media/image305.png"/><Relationship Id="rId94" Type="http://schemas.openxmlformats.org/officeDocument/2006/relationships/customXml" Target="../ink/ink4671.xml"/><Relationship Id="rId148" Type="http://schemas.openxmlformats.org/officeDocument/2006/relationships/customXml" Target="../ink/ink4698.xml"/><Relationship Id="rId169" Type="http://schemas.openxmlformats.org/officeDocument/2006/relationships/image" Target="../media/image339.png"/><Relationship Id="rId334" Type="http://schemas.openxmlformats.org/officeDocument/2006/relationships/customXml" Target="../ink/ink4792.xml"/><Relationship Id="rId355" Type="http://schemas.openxmlformats.org/officeDocument/2006/relationships/image" Target="../media/image468.png"/><Relationship Id="rId4" Type="http://schemas.openxmlformats.org/officeDocument/2006/relationships/customXml" Target="../ink/ink4626.xml"/><Relationship Id="rId180" Type="http://schemas.openxmlformats.org/officeDocument/2006/relationships/customXml" Target="../ink/ink4714.xml"/><Relationship Id="rId215" Type="http://schemas.openxmlformats.org/officeDocument/2006/relationships/customXml" Target="../ink/ink4732.xml"/><Relationship Id="rId236" Type="http://schemas.openxmlformats.org/officeDocument/2006/relationships/image" Target="../media/image371.png"/><Relationship Id="rId257" Type="http://schemas.openxmlformats.org/officeDocument/2006/relationships/customXml" Target="../ink/ink4753.xml"/><Relationship Id="rId278" Type="http://schemas.openxmlformats.org/officeDocument/2006/relationships/image" Target="../media/image392.png"/><Relationship Id="rId303" Type="http://schemas.openxmlformats.org/officeDocument/2006/relationships/customXml" Target="../ink/ink4776.xml"/><Relationship Id="rId42" Type="http://schemas.openxmlformats.org/officeDocument/2006/relationships/customXml" Target="../ink/ink4645.xml"/><Relationship Id="rId84" Type="http://schemas.openxmlformats.org/officeDocument/2006/relationships/customXml" Target="../ink/ink4666.xml"/><Relationship Id="rId138" Type="http://schemas.openxmlformats.org/officeDocument/2006/relationships/customXml" Target="../ink/ink4693.xml"/><Relationship Id="rId345" Type="http://schemas.openxmlformats.org/officeDocument/2006/relationships/image" Target="../media/image455.png"/><Relationship Id="rId191" Type="http://schemas.openxmlformats.org/officeDocument/2006/relationships/customXml" Target="../ink/ink4720.xml"/><Relationship Id="rId205" Type="http://schemas.openxmlformats.org/officeDocument/2006/relationships/customXml" Target="../ink/ink4727.xml"/><Relationship Id="rId247" Type="http://schemas.openxmlformats.org/officeDocument/2006/relationships/customXml" Target="../ink/ink4748.xml"/><Relationship Id="rId107" Type="http://schemas.openxmlformats.org/officeDocument/2006/relationships/image" Target="../media/image166.png"/><Relationship Id="rId289" Type="http://schemas.openxmlformats.org/officeDocument/2006/relationships/customXml" Target="../ink/ink476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803.xml"/><Relationship Id="rId95" Type="http://schemas.openxmlformats.org/officeDocument/2006/relationships/image" Target="../media/image316.png"/><Relationship Id="rId160" Type="http://schemas.openxmlformats.org/officeDocument/2006/relationships/customXml" Target="../ink/ink470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635.xml"/><Relationship Id="rId64" Type="http://schemas.openxmlformats.org/officeDocument/2006/relationships/customXml" Target="../ink/ink4656.xml"/><Relationship Id="rId118" Type="http://schemas.openxmlformats.org/officeDocument/2006/relationships/customXml" Target="../ink/ink4683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738.xml"/><Relationship Id="rId269" Type="http://schemas.openxmlformats.org/officeDocument/2006/relationships/customXml" Target="../ink/ink475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793.xml"/><Relationship Id="rId75" Type="http://schemas.openxmlformats.org/officeDocument/2006/relationships/image" Target="../media/image306.png"/><Relationship Id="rId140" Type="http://schemas.openxmlformats.org/officeDocument/2006/relationships/customXml" Target="../ink/ink4694.xml"/><Relationship Id="rId182" Type="http://schemas.openxmlformats.org/officeDocument/2006/relationships/customXml" Target="../ink/ink4715.xml"/><Relationship Id="rId6" Type="http://schemas.openxmlformats.org/officeDocument/2006/relationships/customXml" Target="../ink/ink4627.xml"/><Relationship Id="rId238" Type="http://schemas.openxmlformats.org/officeDocument/2006/relationships/image" Target="../media/image372.png"/><Relationship Id="rId291" Type="http://schemas.openxmlformats.org/officeDocument/2006/relationships/customXml" Target="../ink/ink4770.xml"/><Relationship Id="rId305" Type="http://schemas.openxmlformats.org/officeDocument/2006/relationships/customXml" Target="../ink/ink4777.xml"/><Relationship Id="rId347" Type="http://schemas.openxmlformats.org/officeDocument/2006/relationships/image" Target="../media/image464.png"/><Relationship Id="rId44" Type="http://schemas.openxmlformats.org/officeDocument/2006/relationships/customXml" Target="../ink/ink4646.xml"/><Relationship Id="rId86" Type="http://schemas.openxmlformats.org/officeDocument/2006/relationships/customXml" Target="../ink/ink4667.xml"/><Relationship Id="rId151" Type="http://schemas.openxmlformats.org/officeDocument/2006/relationships/image" Target="../media/image330.png"/><Relationship Id="rId193" Type="http://schemas.openxmlformats.org/officeDocument/2006/relationships/customXml" Target="../ink/ink4721.xml"/><Relationship Id="rId207" Type="http://schemas.openxmlformats.org/officeDocument/2006/relationships/customXml" Target="../ink/ink4728.xml"/><Relationship Id="rId249" Type="http://schemas.openxmlformats.org/officeDocument/2006/relationships/customXml" Target="../ink/ink474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78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684.xml"/><Relationship Id="rId358" Type="http://schemas.openxmlformats.org/officeDocument/2006/relationships/customXml" Target="../ink/ink4804.xml"/><Relationship Id="rId162" Type="http://schemas.openxmlformats.org/officeDocument/2006/relationships/customXml" Target="../ink/ink4705.xml"/><Relationship Id="rId218" Type="http://schemas.openxmlformats.org/officeDocument/2006/relationships/image" Target="../media/image362.png"/><Relationship Id="rId271" Type="http://schemas.openxmlformats.org/officeDocument/2006/relationships/customXml" Target="../ink/ink4760.xml"/><Relationship Id="rId24" Type="http://schemas.openxmlformats.org/officeDocument/2006/relationships/customXml" Target="../ink/ink4636.xml"/><Relationship Id="rId66" Type="http://schemas.openxmlformats.org/officeDocument/2006/relationships/customXml" Target="../ink/ink465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73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674.xml"/><Relationship Id="rId282" Type="http://schemas.openxmlformats.org/officeDocument/2006/relationships/image" Target="../media/image394.png"/><Relationship Id="rId338" Type="http://schemas.openxmlformats.org/officeDocument/2006/relationships/customXml" Target="../ink/ink4794.xml"/><Relationship Id="rId8" Type="http://schemas.openxmlformats.org/officeDocument/2006/relationships/customXml" Target="../ink/ink4628.xml"/><Relationship Id="rId142" Type="http://schemas.openxmlformats.org/officeDocument/2006/relationships/customXml" Target="../ink/ink4695.xml"/><Relationship Id="rId184" Type="http://schemas.openxmlformats.org/officeDocument/2006/relationships/customXml" Target="../ink/ink4716.xml"/><Relationship Id="rId251" Type="http://schemas.openxmlformats.org/officeDocument/2006/relationships/customXml" Target="../ink/ink4750.xml"/><Relationship Id="rId46" Type="http://schemas.openxmlformats.org/officeDocument/2006/relationships/customXml" Target="../ink/ink4647.xml"/><Relationship Id="rId293" Type="http://schemas.openxmlformats.org/officeDocument/2006/relationships/customXml" Target="../ink/ink4771.xml"/><Relationship Id="rId307" Type="http://schemas.openxmlformats.org/officeDocument/2006/relationships/customXml" Target="../ink/ink4778.xml"/><Relationship Id="rId349" Type="http://schemas.openxmlformats.org/officeDocument/2006/relationships/image" Target="../media/image465.png"/><Relationship Id="rId88" Type="http://schemas.openxmlformats.org/officeDocument/2006/relationships/customXml" Target="../ink/ink466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722.xml"/><Relationship Id="rId209" Type="http://schemas.openxmlformats.org/officeDocument/2006/relationships/customXml" Target="../ink/ink4729.xml"/><Relationship Id="rId360" Type="http://schemas.openxmlformats.org/officeDocument/2006/relationships/customXml" Target="../ink/ink4805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95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970.xml"/><Relationship Id="rId170" Type="http://schemas.openxmlformats.org/officeDocument/2006/relationships/customXml" Target="../ink/ink489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823.xml"/><Relationship Id="rId74" Type="http://schemas.openxmlformats.org/officeDocument/2006/relationships/customXml" Target="../ink/ink4844.xml"/><Relationship Id="rId128" Type="http://schemas.openxmlformats.org/officeDocument/2006/relationships/customXml" Target="../ink/ink4871.xml"/><Relationship Id="rId335" Type="http://schemas.openxmlformats.org/officeDocument/2006/relationships/image" Target="../media/image442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4926.xml"/><Relationship Id="rId279" Type="http://schemas.openxmlformats.org/officeDocument/2006/relationships/customXml" Target="../ink/ink494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981.xml"/><Relationship Id="rId85" Type="http://schemas.openxmlformats.org/officeDocument/2006/relationships/image" Target="../media/image311.png"/><Relationship Id="rId150" Type="http://schemas.openxmlformats.org/officeDocument/2006/relationships/customXml" Target="../ink/ink488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813.xml"/><Relationship Id="rId108" Type="http://schemas.openxmlformats.org/officeDocument/2006/relationships/customXml" Target="../ink/ink4861.xml"/><Relationship Id="rId315" Type="http://schemas.openxmlformats.org/officeDocument/2006/relationships/customXml" Target="../ink/ink4965.xml"/><Relationship Id="rId357" Type="http://schemas.openxmlformats.org/officeDocument/2006/relationships/image" Target="../media/image473.png"/><Relationship Id="rId54" Type="http://schemas.openxmlformats.org/officeDocument/2006/relationships/customXml" Target="../ink/ink4834.xml"/><Relationship Id="rId96" Type="http://schemas.openxmlformats.org/officeDocument/2006/relationships/customXml" Target="../ink/ink4855.xml"/><Relationship Id="rId161" Type="http://schemas.openxmlformats.org/officeDocument/2006/relationships/image" Target="../media/image335.png"/><Relationship Id="rId217" Type="http://schemas.openxmlformats.org/officeDocument/2006/relationships/customXml" Target="../ink/ink4916.xml"/><Relationship Id="rId259" Type="http://schemas.openxmlformats.org/officeDocument/2006/relationships/customXml" Target="../ink/ink493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971.xml"/><Relationship Id="rId65" Type="http://schemas.openxmlformats.org/officeDocument/2006/relationships/image" Target="../media/image301.png"/><Relationship Id="rId130" Type="http://schemas.openxmlformats.org/officeDocument/2006/relationships/customXml" Target="../ink/ink4872.xml"/><Relationship Id="rId172" Type="http://schemas.openxmlformats.org/officeDocument/2006/relationships/customXml" Target="../ink/ink4893.xml"/><Relationship Id="rId228" Type="http://schemas.openxmlformats.org/officeDocument/2006/relationships/image" Target="../media/image367.png"/><Relationship Id="rId281" Type="http://schemas.openxmlformats.org/officeDocument/2006/relationships/customXml" Target="../ink/ink4948.xml"/><Relationship Id="rId337" Type="http://schemas.openxmlformats.org/officeDocument/2006/relationships/image" Target="../media/image443.png"/><Relationship Id="rId34" Type="http://schemas.openxmlformats.org/officeDocument/2006/relationships/customXml" Target="../ink/ink4824.xml"/><Relationship Id="rId76" Type="http://schemas.openxmlformats.org/officeDocument/2006/relationships/customXml" Target="../ink/ink4845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492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862.xml"/><Relationship Id="rId348" Type="http://schemas.openxmlformats.org/officeDocument/2006/relationships/customXml" Target="../ink/ink4982.xml"/><Relationship Id="rId152" Type="http://schemas.openxmlformats.org/officeDocument/2006/relationships/customXml" Target="../ink/ink488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938.xml"/><Relationship Id="rId14" Type="http://schemas.openxmlformats.org/officeDocument/2006/relationships/customXml" Target="../ink/ink4814.xml"/><Relationship Id="rId56" Type="http://schemas.openxmlformats.org/officeDocument/2006/relationships/customXml" Target="../ink/ink4835.xml"/><Relationship Id="rId317" Type="http://schemas.openxmlformats.org/officeDocument/2006/relationships/image" Target="../media/image411.png"/><Relationship Id="rId359" Type="http://schemas.openxmlformats.org/officeDocument/2006/relationships/image" Target="../media/image474.png"/><Relationship Id="rId98" Type="http://schemas.openxmlformats.org/officeDocument/2006/relationships/customXml" Target="../ink/ink485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91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972.xml"/><Relationship Id="rId132" Type="http://schemas.openxmlformats.org/officeDocument/2006/relationships/customXml" Target="../ink/ink4873.xml"/><Relationship Id="rId174" Type="http://schemas.openxmlformats.org/officeDocument/2006/relationships/customXml" Target="../ink/ink4894.xml"/><Relationship Id="rId220" Type="http://schemas.openxmlformats.org/officeDocument/2006/relationships/image" Target="../media/image363.png"/><Relationship Id="rId241" Type="http://schemas.openxmlformats.org/officeDocument/2006/relationships/customXml" Target="../ink/ink4928.xml"/><Relationship Id="rId15" Type="http://schemas.openxmlformats.org/officeDocument/2006/relationships/image" Target="../media/image14.png"/><Relationship Id="rId36" Type="http://schemas.openxmlformats.org/officeDocument/2006/relationships/customXml" Target="../ink/ink482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949.xml"/><Relationship Id="rId318" Type="http://schemas.openxmlformats.org/officeDocument/2006/relationships/customXml" Target="../ink/ink4967.xml"/><Relationship Id="rId339" Type="http://schemas.openxmlformats.org/officeDocument/2006/relationships/image" Target="../media/image448.png"/><Relationship Id="rId78" Type="http://schemas.openxmlformats.org/officeDocument/2006/relationships/customXml" Target="../ink/ink484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868.xml"/><Relationship Id="rId143" Type="http://schemas.openxmlformats.org/officeDocument/2006/relationships/image" Target="../media/image326.png"/><Relationship Id="rId164" Type="http://schemas.openxmlformats.org/officeDocument/2006/relationships/customXml" Target="../ink/ink4889.xml"/><Relationship Id="rId185" Type="http://schemas.openxmlformats.org/officeDocument/2006/relationships/customXml" Target="../ink/ink4900.xml"/><Relationship Id="rId350" Type="http://schemas.openxmlformats.org/officeDocument/2006/relationships/customXml" Target="../ink/ink4983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4820.xml"/><Relationship Id="rId231" Type="http://schemas.openxmlformats.org/officeDocument/2006/relationships/customXml" Target="../ink/ink4923.xml"/><Relationship Id="rId252" Type="http://schemas.openxmlformats.org/officeDocument/2006/relationships/image" Target="../media/image379.png"/><Relationship Id="rId273" Type="http://schemas.openxmlformats.org/officeDocument/2006/relationships/customXml" Target="../ink/ink494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841.xml"/><Relationship Id="rId89" Type="http://schemas.openxmlformats.org/officeDocument/2006/relationships/image" Target="../media/image313.png"/><Relationship Id="rId112" Type="http://schemas.openxmlformats.org/officeDocument/2006/relationships/customXml" Target="../ink/ink4863.xml"/><Relationship Id="rId133" Type="http://schemas.openxmlformats.org/officeDocument/2006/relationships/image" Target="../media/image321.png"/><Relationship Id="rId154" Type="http://schemas.openxmlformats.org/officeDocument/2006/relationships/customXml" Target="../ink/ink4884.xml"/><Relationship Id="rId175" Type="http://schemas.openxmlformats.org/officeDocument/2006/relationships/image" Target="../media/image341.png"/><Relationship Id="rId340" Type="http://schemas.openxmlformats.org/officeDocument/2006/relationships/customXml" Target="../ink/ink4978.xml"/><Relationship Id="rId361" Type="http://schemas.openxmlformats.org/officeDocument/2006/relationships/image" Target="../media/image47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815.xml"/><Relationship Id="rId221" Type="http://schemas.openxmlformats.org/officeDocument/2006/relationships/customXml" Target="../ink/ink4918.xml"/><Relationship Id="rId242" Type="http://schemas.openxmlformats.org/officeDocument/2006/relationships/image" Target="../media/image374.png"/><Relationship Id="rId263" Type="http://schemas.openxmlformats.org/officeDocument/2006/relationships/customXml" Target="../ink/ink493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836.xml"/><Relationship Id="rId79" Type="http://schemas.openxmlformats.org/officeDocument/2006/relationships/image" Target="../media/image308.png"/><Relationship Id="rId102" Type="http://schemas.openxmlformats.org/officeDocument/2006/relationships/customXml" Target="../ink/ink4858.xml"/><Relationship Id="rId123" Type="http://schemas.openxmlformats.org/officeDocument/2006/relationships/image" Target="../media/image174.png"/><Relationship Id="rId144" Type="http://schemas.openxmlformats.org/officeDocument/2006/relationships/customXml" Target="../ink/ink4879.xml"/><Relationship Id="rId330" Type="http://schemas.openxmlformats.org/officeDocument/2006/relationships/customXml" Target="../ink/ink4973.xml"/><Relationship Id="rId90" Type="http://schemas.openxmlformats.org/officeDocument/2006/relationships/customXml" Target="../ink/ink485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913.xml"/><Relationship Id="rId232" Type="http://schemas.openxmlformats.org/officeDocument/2006/relationships/image" Target="../media/image369.png"/><Relationship Id="rId253" Type="http://schemas.openxmlformats.org/officeDocument/2006/relationships/customXml" Target="../ink/ink4934.xml"/><Relationship Id="rId274" Type="http://schemas.openxmlformats.org/officeDocument/2006/relationships/image" Target="../media/image390.png"/><Relationship Id="rId295" Type="http://schemas.openxmlformats.org/officeDocument/2006/relationships/customXml" Target="../ink/ink4955.xml"/><Relationship Id="rId309" Type="http://schemas.openxmlformats.org/officeDocument/2006/relationships/customXml" Target="../ink/ink4962.xml"/><Relationship Id="rId27" Type="http://schemas.openxmlformats.org/officeDocument/2006/relationships/image" Target="../media/image20.png"/><Relationship Id="rId48" Type="http://schemas.openxmlformats.org/officeDocument/2006/relationships/customXml" Target="../ink/ink483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874.xml"/><Relationship Id="rId320" Type="http://schemas.openxmlformats.org/officeDocument/2006/relationships/customXml" Target="../ink/ink4968.xml"/><Relationship Id="rId80" Type="http://schemas.openxmlformats.org/officeDocument/2006/relationships/customXml" Target="../ink/ink4847.xml"/><Relationship Id="rId155" Type="http://schemas.openxmlformats.org/officeDocument/2006/relationships/image" Target="../media/image332.png"/><Relationship Id="rId176" Type="http://schemas.openxmlformats.org/officeDocument/2006/relationships/customXml" Target="../ink/ink4895.xml"/><Relationship Id="rId197" Type="http://schemas.openxmlformats.org/officeDocument/2006/relationships/customXml" Target="../ink/ink4906.xml"/><Relationship Id="rId341" Type="http://schemas.openxmlformats.org/officeDocument/2006/relationships/image" Target="../media/image449.png"/><Relationship Id="rId362" Type="http://schemas.openxmlformats.org/officeDocument/2006/relationships/customXml" Target="../ink/ink4989.xml"/><Relationship Id="rId201" Type="http://schemas.openxmlformats.org/officeDocument/2006/relationships/customXml" Target="../ink/ink4908.xml"/><Relationship Id="rId222" Type="http://schemas.openxmlformats.org/officeDocument/2006/relationships/image" Target="../media/image364.png"/><Relationship Id="rId243" Type="http://schemas.openxmlformats.org/officeDocument/2006/relationships/customXml" Target="../ink/ink4929.xml"/><Relationship Id="rId264" Type="http://schemas.openxmlformats.org/officeDocument/2006/relationships/image" Target="../media/image385.png"/><Relationship Id="rId285" Type="http://schemas.openxmlformats.org/officeDocument/2006/relationships/customXml" Target="../ink/ink4950.xml"/><Relationship Id="rId17" Type="http://schemas.openxmlformats.org/officeDocument/2006/relationships/image" Target="../media/image15.png"/><Relationship Id="rId38" Type="http://schemas.openxmlformats.org/officeDocument/2006/relationships/customXml" Target="../ink/ink482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869.xml"/><Relationship Id="rId310" Type="http://schemas.openxmlformats.org/officeDocument/2006/relationships/image" Target="../media/image408.png"/><Relationship Id="rId70" Type="http://schemas.openxmlformats.org/officeDocument/2006/relationships/customXml" Target="../ink/ink484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890.xml"/><Relationship Id="rId187" Type="http://schemas.openxmlformats.org/officeDocument/2006/relationships/customXml" Target="../ink/ink4901.xml"/><Relationship Id="rId331" Type="http://schemas.openxmlformats.org/officeDocument/2006/relationships/image" Target="../media/image431.png"/><Relationship Id="rId352" Type="http://schemas.openxmlformats.org/officeDocument/2006/relationships/customXml" Target="../ink/ink498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4924.xml"/><Relationship Id="rId254" Type="http://schemas.openxmlformats.org/officeDocument/2006/relationships/image" Target="../media/image380.png"/><Relationship Id="rId28" Type="http://schemas.openxmlformats.org/officeDocument/2006/relationships/customXml" Target="../ink/ink4821.xml"/><Relationship Id="rId49" Type="http://schemas.openxmlformats.org/officeDocument/2006/relationships/image" Target="../media/image31.png"/><Relationship Id="rId114" Type="http://schemas.openxmlformats.org/officeDocument/2006/relationships/customXml" Target="../ink/ink4864.xml"/><Relationship Id="rId275" Type="http://schemas.openxmlformats.org/officeDocument/2006/relationships/customXml" Target="../ink/ink494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83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88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979.xml"/><Relationship Id="rId363" Type="http://schemas.openxmlformats.org/officeDocument/2006/relationships/image" Target="../media/image476.png"/><Relationship Id="rId202" Type="http://schemas.openxmlformats.org/officeDocument/2006/relationships/image" Target="../media/image354.png"/><Relationship Id="rId223" Type="http://schemas.openxmlformats.org/officeDocument/2006/relationships/customXml" Target="../ink/ink4919.xml"/><Relationship Id="rId244" Type="http://schemas.openxmlformats.org/officeDocument/2006/relationships/image" Target="../media/image375.png"/><Relationship Id="rId18" Type="http://schemas.openxmlformats.org/officeDocument/2006/relationships/customXml" Target="../ink/ink4816.xml"/><Relationship Id="rId39" Type="http://schemas.openxmlformats.org/officeDocument/2006/relationships/image" Target="../media/image26.png"/><Relationship Id="rId265" Type="http://schemas.openxmlformats.org/officeDocument/2006/relationships/customXml" Target="../ink/ink4940.xml"/><Relationship Id="rId286" Type="http://schemas.openxmlformats.org/officeDocument/2006/relationships/image" Target="../media/image396.png"/><Relationship Id="rId50" Type="http://schemas.openxmlformats.org/officeDocument/2006/relationships/customXml" Target="../ink/ink4832.xml"/><Relationship Id="rId104" Type="http://schemas.openxmlformats.org/officeDocument/2006/relationships/customXml" Target="../ink/ink4859.xml"/><Relationship Id="rId125" Type="http://schemas.openxmlformats.org/officeDocument/2006/relationships/image" Target="../media/image175.png"/><Relationship Id="rId146" Type="http://schemas.openxmlformats.org/officeDocument/2006/relationships/customXml" Target="../ink/ink488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963.xml"/><Relationship Id="rId332" Type="http://schemas.openxmlformats.org/officeDocument/2006/relationships/customXml" Target="../ink/ink4974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853.xml"/><Relationship Id="rId213" Type="http://schemas.openxmlformats.org/officeDocument/2006/relationships/customXml" Target="../ink/ink4914.xml"/><Relationship Id="rId234" Type="http://schemas.openxmlformats.org/officeDocument/2006/relationships/image" Target="../media/image370.png"/><Relationship Id="rId2" Type="http://schemas.openxmlformats.org/officeDocument/2006/relationships/customXml" Target="../ink/ink4808.xml"/><Relationship Id="rId29" Type="http://schemas.openxmlformats.org/officeDocument/2006/relationships/image" Target="../media/image21.png"/><Relationship Id="rId255" Type="http://schemas.openxmlformats.org/officeDocument/2006/relationships/customXml" Target="../ink/ink4935.xml"/><Relationship Id="rId276" Type="http://schemas.openxmlformats.org/officeDocument/2006/relationships/image" Target="../media/image391.png"/><Relationship Id="rId297" Type="http://schemas.openxmlformats.org/officeDocument/2006/relationships/customXml" Target="../ink/ink4956.xml"/><Relationship Id="rId40" Type="http://schemas.openxmlformats.org/officeDocument/2006/relationships/customXml" Target="../ink/ink4827.xml"/><Relationship Id="rId115" Type="http://schemas.openxmlformats.org/officeDocument/2006/relationships/image" Target="../media/image170.png"/><Relationship Id="rId136" Type="http://schemas.openxmlformats.org/officeDocument/2006/relationships/customXml" Target="../ink/ink4875.xml"/><Relationship Id="rId157" Type="http://schemas.openxmlformats.org/officeDocument/2006/relationships/image" Target="../media/image333.png"/><Relationship Id="rId178" Type="http://schemas.openxmlformats.org/officeDocument/2006/relationships/customXml" Target="../ink/ink4896.xml"/><Relationship Id="rId301" Type="http://schemas.openxmlformats.org/officeDocument/2006/relationships/customXml" Target="../ink/ink4958.xml"/><Relationship Id="rId322" Type="http://schemas.openxmlformats.org/officeDocument/2006/relationships/customXml" Target="../ink/ink4969.xml"/><Relationship Id="rId343" Type="http://schemas.openxmlformats.org/officeDocument/2006/relationships/image" Target="../media/image454.png"/><Relationship Id="rId364" Type="http://schemas.openxmlformats.org/officeDocument/2006/relationships/customXml" Target="../ink/ink4990.xml"/><Relationship Id="rId61" Type="http://schemas.openxmlformats.org/officeDocument/2006/relationships/image" Target="../media/image299.png"/><Relationship Id="rId82" Type="http://schemas.openxmlformats.org/officeDocument/2006/relationships/customXml" Target="../ink/ink4848.xml"/><Relationship Id="rId199" Type="http://schemas.openxmlformats.org/officeDocument/2006/relationships/customXml" Target="../ink/ink4907.xml"/><Relationship Id="rId203" Type="http://schemas.openxmlformats.org/officeDocument/2006/relationships/customXml" Target="../ink/ink490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930.xml"/><Relationship Id="rId266" Type="http://schemas.openxmlformats.org/officeDocument/2006/relationships/image" Target="../media/image386.png"/><Relationship Id="rId287" Type="http://schemas.openxmlformats.org/officeDocument/2006/relationships/customXml" Target="../ink/ink4951.xml"/><Relationship Id="rId30" Type="http://schemas.openxmlformats.org/officeDocument/2006/relationships/customXml" Target="../ink/ink4822.xml"/><Relationship Id="rId105" Type="http://schemas.openxmlformats.org/officeDocument/2006/relationships/image" Target="../media/image165.png"/><Relationship Id="rId126" Type="http://schemas.openxmlformats.org/officeDocument/2006/relationships/customXml" Target="../ink/ink4870.xml"/><Relationship Id="rId147" Type="http://schemas.openxmlformats.org/officeDocument/2006/relationships/image" Target="../media/image328.png"/><Relationship Id="rId168" Type="http://schemas.openxmlformats.org/officeDocument/2006/relationships/customXml" Target="../ink/ink4891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985.xml"/><Relationship Id="rId51" Type="http://schemas.openxmlformats.org/officeDocument/2006/relationships/image" Target="../media/image32.png"/><Relationship Id="rId72" Type="http://schemas.openxmlformats.org/officeDocument/2006/relationships/customXml" Target="../ink/ink4843.xml"/><Relationship Id="rId93" Type="http://schemas.openxmlformats.org/officeDocument/2006/relationships/image" Target="../media/image315.png"/><Relationship Id="rId189" Type="http://schemas.openxmlformats.org/officeDocument/2006/relationships/customXml" Target="../ink/ink4902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4925.xml"/><Relationship Id="rId256" Type="http://schemas.openxmlformats.org/officeDocument/2006/relationships/image" Target="../media/image381.png"/><Relationship Id="rId277" Type="http://schemas.openxmlformats.org/officeDocument/2006/relationships/customXml" Target="../ink/ink4946.xml"/><Relationship Id="rId298" Type="http://schemas.openxmlformats.org/officeDocument/2006/relationships/image" Target="../media/image402.png"/><Relationship Id="rId116" Type="http://schemas.openxmlformats.org/officeDocument/2006/relationships/customXml" Target="../ink/ink4865.xml"/><Relationship Id="rId137" Type="http://schemas.openxmlformats.org/officeDocument/2006/relationships/image" Target="../media/image323.png"/><Relationship Id="rId158" Type="http://schemas.openxmlformats.org/officeDocument/2006/relationships/customXml" Target="../ink/ink488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980.xml"/><Relationship Id="rId20" Type="http://schemas.openxmlformats.org/officeDocument/2006/relationships/customXml" Target="../ink/ink4817.xml"/><Relationship Id="rId41" Type="http://schemas.openxmlformats.org/officeDocument/2006/relationships/image" Target="../media/image27.png"/><Relationship Id="rId62" Type="http://schemas.openxmlformats.org/officeDocument/2006/relationships/customXml" Target="../ink/ink483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920.xml"/><Relationship Id="rId246" Type="http://schemas.openxmlformats.org/officeDocument/2006/relationships/image" Target="../media/image376.png"/><Relationship Id="rId267" Type="http://schemas.openxmlformats.org/officeDocument/2006/relationships/customXml" Target="../ink/ink4941.xml"/><Relationship Id="rId288" Type="http://schemas.openxmlformats.org/officeDocument/2006/relationships/image" Target="../media/image397.png"/><Relationship Id="rId106" Type="http://schemas.openxmlformats.org/officeDocument/2006/relationships/customXml" Target="../ink/ink4860.xml"/><Relationship Id="rId127" Type="http://schemas.openxmlformats.org/officeDocument/2006/relationships/image" Target="../media/image176.png"/><Relationship Id="rId313" Type="http://schemas.openxmlformats.org/officeDocument/2006/relationships/customXml" Target="../ink/ink4964.xml"/><Relationship Id="rId10" Type="http://schemas.openxmlformats.org/officeDocument/2006/relationships/customXml" Target="../ink/ink4812.xml"/><Relationship Id="rId31" Type="http://schemas.openxmlformats.org/officeDocument/2006/relationships/image" Target="../media/image22.png"/><Relationship Id="rId52" Type="http://schemas.openxmlformats.org/officeDocument/2006/relationships/customXml" Target="../ink/ink4833.xml"/><Relationship Id="rId73" Type="http://schemas.openxmlformats.org/officeDocument/2006/relationships/image" Target="../media/image305.png"/><Relationship Id="rId94" Type="http://schemas.openxmlformats.org/officeDocument/2006/relationships/customXml" Target="../ink/ink4854.xml"/><Relationship Id="rId148" Type="http://schemas.openxmlformats.org/officeDocument/2006/relationships/customXml" Target="../ink/ink4881.xml"/><Relationship Id="rId169" Type="http://schemas.openxmlformats.org/officeDocument/2006/relationships/image" Target="../media/image339.png"/><Relationship Id="rId334" Type="http://schemas.openxmlformats.org/officeDocument/2006/relationships/customXml" Target="../ink/ink4975.xml"/><Relationship Id="rId355" Type="http://schemas.openxmlformats.org/officeDocument/2006/relationships/image" Target="../media/image472.png"/><Relationship Id="rId4" Type="http://schemas.openxmlformats.org/officeDocument/2006/relationships/customXml" Target="../ink/ink4809.xml"/><Relationship Id="rId180" Type="http://schemas.openxmlformats.org/officeDocument/2006/relationships/customXml" Target="../ink/ink4897.xml"/><Relationship Id="rId215" Type="http://schemas.openxmlformats.org/officeDocument/2006/relationships/customXml" Target="../ink/ink4915.xml"/><Relationship Id="rId236" Type="http://schemas.openxmlformats.org/officeDocument/2006/relationships/image" Target="../media/image371.png"/><Relationship Id="rId257" Type="http://schemas.openxmlformats.org/officeDocument/2006/relationships/customXml" Target="../ink/ink4936.xml"/><Relationship Id="rId278" Type="http://schemas.openxmlformats.org/officeDocument/2006/relationships/image" Target="../media/image392.png"/><Relationship Id="rId303" Type="http://schemas.openxmlformats.org/officeDocument/2006/relationships/customXml" Target="../ink/ink4959.xml"/><Relationship Id="rId42" Type="http://schemas.openxmlformats.org/officeDocument/2006/relationships/customXml" Target="../ink/ink4828.xml"/><Relationship Id="rId84" Type="http://schemas.openxmlformats.org/officeDocument/2006/relationships/customXml" Target="../ink/ink4849.xml"/><Relationship Id="rId138" Type="http://schemas.openxmlformats.org/officeDocument/2006/relationships/customXml" Target="../ink/ink4876.xml"/><Relationship Id="rId345" Type="http://schemas.openxmlformats.org/officeDocument/2006/relationships/image" Target="../media/image455.png"/><Relationship Id="rId191" Type="http://schemas.openxmlformats.org/officeDocument/2006/relationships/customXml" Target="../ink/ink4903.xml"/><Relationship Id="rId205" Type="http://schemas.openxmlformats.org/officeDocument/2006/relationships/customXml" Target="../ink/ink4910.xml"/><Relationship Id="rId247" Type="http://schemas.openxmlformats.org/officeDocument/2006/relationships/customXml" Target="../ink/ink4931.xml"/><Relationship Id="rId107" Type="http://schemas.openxmlformats.org/officeDocument/2006/relationships/image" Target="../media/image166.png"/><Relationship Id="rId289" Type="http://schemas.openxmlformats.org/officeDocument/2006/relationships/customXml" Target="../ink/ink495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986.xml"/><Relationship Id="rId95" Type="http://schemas.openxmlformats.org/officeDocument/2006/relationships/image" Target="../media/image316.png"/><Relationship Id="rId160" Type="http://schemas.openxmlformats.org/officeDocument/2006/relationships/customXml" Target="../ink/ink488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818.xml"/><Relationship Id="rId64" Type="http://schemas.openxmlformats.org/officeDocument/2006/relationships/customXml" Target="../ink/ink4839.xml"/><Relationship Id="rId118" Type="http://schemas.openxmlformats.org/officeDocument/2006/relationships/customXml" Target="../ink/ink486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921.xml"/><Relationship Id="rId269" Type="http://schemas.openxmlformats.org/officeDocument/2006/relationships/customXml" Target="../ink/ink494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976.xml"/><Relationship Id="rId75" Type="http://schemas.openxmlformats.org/officeDocument/2006/relationships/image" Target="../media/image306.png"/><Relationship Id="rId140" Type="http://schemas.openxmlformats.org/officeDocument/2006/relationships/customXml" Target="../ink/ink4877.xml"/><Relationship Id="rId182" Type="http://schemas.openxmlformats.org/officeDocument/2006/relationships/customXml" Target="../ink/ink4898.xml"/><Relationship Id="rId6" Type="http://schemas.openxmlformats.org/officeDocument/2006/relationships/customXml" Target="../ink/ink4810.xml"/><Relationship Id="rId238" Type="http://schemas.openxmlformats.org/officeDocument/2006/relationships/image" Target="../media/image372.png"/><Relationship Id="rId291" Type="http://schemas.openxmlformats.org/officeDocument/2006/relationships/customXml" Target="../ink/ink4953.xml"/><Relationship Id="rId305" Type="http://schemas.openxmlformats.org/officeDocument/2006/relationships/customXml" Target="../ink/ink4960.xml"/><Relationship Id="rId347" Type="http://schemas.openxmlformats.org/officeDocument/2006/relationships/image" Target="../media/image465.png"/><Relationship Id="rId44" Type="http://schemas.openxmlformats.org/officeDocument/2006/relationships/customXml" Target="../ink/ink4829.xml"/><Relationship Id="rId86" Type="http://schemas.openxmlformats.org/officeDocument/2006/relationships/customXml" Target="../ink/ink4850.xml"/><Relationship Id="rId151" Type="http://schemas.openxmlformats.org/officeDocument/2006/relationships/image" Target="../media/image330.png"/><Relationship Id="rId193" Type="http://schemas.openxmlformats.org/officeDocument/2006/relationships/customXml" Target="../ink/ink4904.xml"/><Relationship Id="rId207" Type="http://schemas.openxmlformats.org/officeDocument/2006/relationships/customXml" Target="../ink/ink4911.xml"/><Relationship Id="rId249" Type="http://schemas.openxmlformats.org/officeDocument/2006/relationships/customXml" Target="../ink/ink493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96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867.xml"/><Relationship Id="rId358" Type="http://schemas.openxmlformats.org/officeDocument/2006/relationships/customXml" Target="../ink/ink4987.xml"/><Relationship Id="rId162" Type="http://schemas.openxmlformats.org/officeDocument/2006/relationships/customXml" Target="../ink/ink4888.xml"/><Relationship Id="rId218" Type="http://schemas.openxmlformats.org/officeDocument/2006/relationships/image" Target="../media/image362.png"/><Relationship Id="rId271" Type="http://schemas.openxmlformats.org/officeDocument/2006/relationships/customXml" Target="../ink/ink4943.xml"/><Relationship Id="rId24" Type="http://schemas.openxmlformats.org/officeDocument/2006/relationships/customXml" Target="../ink/ink4819.xml"/><Relationship Id="rId66" Type="http://schemas.openxmlformats.org/officeDocument/2006/relationships/customXml" Target="../ink/ink484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92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857.xml"/><Relationship Id="rId282" Type="http://schemas.openxmlformats.org/officeDocument/2006/relationships/image" Target="../media/image394.png"/><Relationship Id="rId338" Type="http://schemas.openxmlformats.org/officeDocument/2006/relationships/customXml" Target="../ink/ink4977.xml"/><Relationship Id="rId8" Type="http://schemas.openxmlformats.org/officeDocument/2006/relationships/customXml" Target="../ink/ink4811.xml"/><Relationship Id="rId142" Type="http://schemas.openxmlformats.org/officeDocument/2006/relationships/customXml" Target="../ink/ink4878.xml"/><Relationship Id="rId184" Type="http://schemas.openxmlformats.org/officeDocument/2006/relationships/customXml" Target="../ink/ink4899.xml"/><Relationship Id="rId251" Type="http://schemas.openxmlformats.org/officeDocument/2006/relationships/customXml" Target="../ink/ink4933.xml"/><Relationship Id="rId46" Type="http://schemas.openxmlformats.org/officeDocument/2006/relationships/customXml" Target="../ink/ink4830.xml"/><Relationship Id="rId293" Type="http://schemas.openxmlformats.org/officeDocument/2006/relationships/customXml" Target="../ink/ink4954.xml"/><Relationship Id="rId307" Type="http://schemas.openxmlformats.org/officeDocument/2006/relationships/customXml" Target="../ink/ink4961.xml"/><Relationship Id="rId349" Type="http://schemas.openxmlformats.org/officeDocument/2006/relationships/image" Target="../media/image466.png"/><Relationship Id="rId88" Type="http://schemas.openxmlformats.org/officeDocument/2006/relationships/customXml" Target="../ink/ink4851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905.xml"/><Relationship Id="rId209" Type="http://schemas.openxmlformats.org/officeDocument/2006/relationships/customXml" Target="../ink/ink4912.xml"/><Relationship Id="rId360" Type="http://schemas.openxmlformats.org/officeDocument/2006/relationships/customXml" Target="../ink/ink4988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14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153.xml"/><Relationship Id="rId366" Type="http://schemas.openxmlformats.org/officeDocument/2006/relationships/customXml" Target="../ink/ink5174.xml"/><Relationship Id="rId170" Type="http://schemas.openxmlformats.org/officeDocument/2006/relationships/customXml" Target="../ink/ink507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006.xml"/><Relationship Id="rId74" Type="http://schemas.openxmlformats.org/officeDocument/2006/relationships/customXml" Target="../ink/ink5027.xml"/><Relationship Id="rId128" Type="http://schemas.openxmlformats.org/officeDocument/2006/relationships/customXml" Target="../ink/ink5054.xml"/><Relationship Id="rId335" Type="http://schemas.openxmlformats.org/officeDocument/2006/relationships/image" Target="../media/image442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5109.xml"/><Relationship Id="rId279" Type="http://schemas.openxmlformats.org/officeDocument/2006/relationships/customXml" Target="../ink/ink513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164.xml"/><Relationship Id="rId85" Type="http://schemas.openxmlformats.org/officeDocument/2006/relationships/image" Target="../media/image311.png"/><Relationship Id="rId150" Type="http://schemas.openxmlformats.org/officeDocument/2006/relationships/customXml" Target="../ink/ink506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996.xml"/><Relationship Id="rId108" Type="http://schemas.openxmlformats.org/officeDocument/2006/relationships/customXml" Target="../ink/ink5044.xml"/><Relationship Id="rId315" Type="http://schemas.openxmlformats.org/officeDocument/2006/relationships/customXml" Target="../ink/ink5148.xml"/><Relationship Id="rId357" Type="http://schemas.openxmlformats.org/officeDocument/2006/relationships/image" Target="../media/image473.png"/><Relationship Id="rId54" Type="http://schemas.openxmlformats.org/officeDocument/2006/relationships/customXml" Target="../ink/ink5017.xml"/><Relationship Id="rId96" Type="http://schemas.openxmlformats.org/officeDocument/2006/relationships/customXml" Target="../ink/ink5038.xml"/><Relationship Id="rId161" Type="http://schemas.openxmlformats.org/officeDocument/2006/relationships/image" Target="../media/image335.png"/><Relationship Id="rId217" Type="http://schemas.openxmlformats.org/officeDocument/2006/relationships/customXml" Target="../ink/ink5099.xml"/><Relationship Id="rId259" Type="http://schemas.openxmlformats.org/officeDocument/2006/relationships/customXml" Target="../ink/ink512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154.xml"/><Relationship Id="rId65" Type="http://schemas.openxmlformats.org/officeDocument/2006/relationships/image" Target="../media/image301.png"/><Relationship Id="rId130" Type="http://schemas.openxmlformats.org/officeDocument/2006/relationships/customXml" Target="../ink/ink5055.xml"/><Relationship Id="rId368" Type="http://schemas.openxmlformats.org/officeDocument/2006/relationships/customXml" Target="../ink/ink5175.xml"/><Relationship Id="rId172" Type="http://schemas.openxmlformats.org/officeDocument/2006/relationships/customXml" Target="../ink/ink5076.xml"/><Relationship Id="rId228" Type="http://schemas.openxmlformats.org/officeDocument/2006/relationships/image" Target="../media/image367.png"/><Relationship Id="rId281" Type="http://schemas.openxmlformats.org/officeDocument/2006/relationships/customXml" Target="../ink/ink5131.xml"/><Relationship Id="rId337" Type="http://schemas.openxmlformats.org/officeDocument/2006/relationships/image" Target="../media/image443.png"/><Relationship Id="rId34" Type="http://schemas.openxmlformats.org/officeDocument/2006/relationships/customXml" Target="../ink/ink5007.xml"/><Relationship Id="rId76" Type="http://schemas.openxmlformats.org/officeDocument/2006/relationships/customXml" Target="../ink/ink5028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511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045.xml"/><Relationship Id="rId348" Type="http://schemas.openxmlformats.org/officeDocument/2006/relationships/customXml" Target="../ink/ink5165.xml"/><Relationship Id="rId152" Type="http://schemas.openxmlformats.org/officeDocument/2006/relationships/customXml" Target="../ink/ink506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121.xml"/><Relationship Id="rId14" Type="http://schemas.openxmlformats.org/officeDocument/2006/relationships/customXml" Target="../ink/ink4997.xml"/><Relationship Id="rId56" Type="http://schemas.openxmlformats.org/officeDocument/2006/relationships/customXml" Target="../ink/ink5018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503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100.xml"/><Relationship Id="rId370" Type="http://schemas.openxmlformats.org/officeDocument/2006/relationships/customXml" Target="../ink/ink517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155.xml"/><Relationship Id="rId132" Type="http://schemas.openxmlformats.org/officeDocument/2006/relationships/customXml" Target="../ink/ink5056.xml"/><Relationship Id="rId174" Type="http://schemas.openxmlformats.org/officeDocument/2006/relationships/customXml" Target="../ink/ink5077.xml"/><Relationship Id="rId241" Type="http://schemas.openxmlformats.org/officeDocument/2006/relationships/customXml" Target="../ink/ink5111.xml"/><Relationship Id="rId15" Type="http://schemas.openxmlformats.org/officeDocument/2006/relationships/image" Target="../media/image14.png"/><Relationship Id="rId36" Type="http://schemas.openxmlformats.org/officeDocument/2006/relationships/customXml" Target="../ink/ink500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5132.xml"/><Relationship Id="rId318" Type="http://schemas.openxmlformats.org/officeDocument/2006/relationships/customXml" Target="../ink/ink5150.xml"/><Relationship Id="rId339" Type="http://schemas.openxmlformats.org/officeDocument/2006/relationships/image" Target="../media/image448.png"/><Relationship Id="rId78" Type="http://schemas.openxmlformats.org/officeDocument/2006/relationships/customXml" Target="../ink/ink502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5051.xml"/><Relationship Id="rId143" Type="http://schemas.openxmlformats.org/officeDocument/2006/relationships/image" Target="../media/image326.png"/><Relationship Id="rId164" Type="http://schemas.openxmlformats.org/officeDocument/2006/relationships/customXml" Target="../ink/ink5072.xml"/><Relationship Id="rId185" Type="http://schemas.openxmlformats.org/officeDocument/2006/relationships/customXml" Target="../ink/ink5083.xml"/><Relationship Id="rId350" Type="http://schemas.openxmlformats.org/officeDocument/2006/relationships/customXml" Target="../ink/ink5166.xml"/><Relationship Id="rId371" Type="http://schemas.openxmlformats.org/officeDocument/2006/relationships/image" Target="../media/image481.png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5003.xml"/><Relationship Id="rId231" Type="http://schemas.openxmlformats.org/officeDocument/2006/relationships/customXml" Target="../ink/ink5106.xml"/><Relationship Id="rId252" Type="http://schemas.openxmlformats.org/officeDocument/2006/relationships/image" Target="../media/image379.png"/><Relationship Id="rId273" Type="http://schemas.openxmlformats.org/officeDocument/2006/relationships/customXml" Target="../ink/ink512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024.xml"/><Relationship Id="rId89" Type="http://schemas.openxmlformats.org/officeDocument/2006/relationships/image" Target="../media/image313.png"/><Relationship Id="rId112" Type="http://schemas.openxmlformats.org/officeDocument/2006/relationships/customXml" Target="../ink/ink5046.xml"/><Relationship Id="rId133" Type="http://schemas.openxmlformats.org/officeDocument/2006/relationships/image" Target="../media/image321.png"/><Relationship Id="rId154" Type="http://schemas.openxmlformats.org/officeDocument/2006/relationships/customXml" Target="../ink/ink5067.xml"/><Relationship Id="rId175" Type="http://schemas.openxmlformats.org/officeDocument/2006/relationships/image" Target="../media/image341.png"/><Relationship Id="rId340" Type="http://schemas.openxmlformats.org/officeDocument/2006/relationships/customXml" Target="../ink/ink5161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998.xml"/><Relationship Id="rId221" Type="http://schemas.openxmlformats.org/officeDocument/2006/relationships/customXml" Target="../ink/ink5101.xml"/><Relationship Id="rId242" Type="http://schemas.openxmlformats.org/officeDocument/2006/relationships/image" Target="../media/image374.png"/><Relationship Id="rId263" Type="http://schemas.openxmlformats.org/officeDocument/2006/relationships/customXml" Target="../ink/ink512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019.xml"/><Relationship Id="rId79" Type="http://schemas.openxmlformats.org/officeDocument/2006/relationships/image" Target="../media/image308.png"/><Relationship Id="rId102" Type="http://schemas.openxmlformats.org/officeDocument/2006/relationships/customXml" Target="../ink/ink5041.xml"/><Relationship Id="rId123" Type="http://schemas.openxmlformats.org/officeDocument/2006/relationships/image" Target="../media/image174.png"/><Relationship Id="rId144" Type="http://schemas.openxmlformats.org/officeDocument/2006/relationships/customXml" Target="../ink/ink5062.xml"/><Relationship Id="rId330" Type="http://schemas.openxmlformats.org/officeDocument/2006/relationships/customXml" Target="../ink/ink5156.xml"/><Relationship Id="rId90" Type="http://schemas.openxmlformats.org/officeDocument/2006/relationships/customXml" Target="../ink/ink503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5096.xml"/><Relationship Id="rId232" Type="http://schemas.openxmlformats.org/officeDocument/2006/relationships/image" Target="../media/image369.png"/><Relationship Id="rId253" Type="http://schemas.openxmlformats.org/officeDocument/2006/relationships/customXml" Target="../ink/ink5117.xml"/><Relationship Id="rId274" Type="http://schemas.openxmlformats.org/officeDocument/2006/relationships/image" Target="../media/image390.png"/><Relationship Id="rId295" Type="http://schemas.openxmlformats.org/officeDocument/2006/relationships/customXml" Target="../ink/ink5138.xml"/><Relationship Id="rId309" Type="http://schemas.openxmlformats.org/officeDocument/2006/relationships/customXml" Target="../ink/ink5145.xml"/><Relationship Id="rId27" Type="http://schemas.openxmlformats.org/officeDocument/2006/relationships/image" Target="../media/image20.png"/><Relationship Id="rId48" Type="http://schemas.openxmlformats.org/officeDocument/2006/relationships/customXml" Target="../ink/ink501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057.xml"/><Relationship Id="rId320" Type="http://schemas.openxmlformats.org/officeDocument/2006/relationships/customXml" Target="../ink/ink5151.xml"/><Relationship Id="rId80" Type="http://schemas.openxmlformats.org/officeDocument/2006/relationships/customXml" Target="../ink/ink5030.xml"/><Relationship Id="rId155" Type="http://schemas.openxmlformats.org/officeDocument/2006/relationships/image" Target="../media/image332.png"/><Relationship Id="rId176" Type="http://schemas.openxmlformats.org/officeDocument/2006/relationships/customXml" Target="../ink/ink5078.xml"/><Relationship Id="rId197" Type="http://schemas.openxmlformats.org/officeDocument/2006/relationships/customXml" Target="../ink/ink5089.xml"/><Relationship Id="rId341" Type="http://schemas.openxmlformats.org/officeDocument/2006/relationships/image" Target="../media/image449.png"/><Relationship Id="rId362" Type="http://schemas.openxmlformats.org/officeDocument/2006/relationships/customXml" Target="../ink/ink5172.xml"/><Relationship Id="rId201" Type="http://schemas.openxmlformats.org/officeDocument/2006/relationships/customXml" Target="../ink/ink5091.xml"/><Relationship Id="rId222" Type="http://schemas.openxmlformats.org/officeDocument/2006/relationships/image" Target="../media/image364.png"/><Relationship Id="rId243" Type="http://schemas.openxmlformats.org/officeDocument/2006/relationships/customXml" Target="../ink/ink5112.xml"/><Relationship Id="rId264" Type="http://schemas.openxmlformats.org/officeDocument/2006/relationships/image" Target="../media/image385.png"/><Relationship Id="rId285" Type="http://schemas.openxmlformats.org/officeDocument/2006/relationships/customXml" Target="../ink/ink5133.xml"/><Relationship Id="rId17" Type="http://schemas.openxmlformats.org/officeDocument/2006/relationships/image" Target="../media/image15.png"/><Relationship Id="rId38" Type="http://schemas.openxmlformats.org/officeDocument/2006/relationships/customXml" Target="../ink/ink500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052.xml"/><Relationship Id="rId310" Type="http://schemas.openxmlformats.org/officeDocument/2006/relationships/image" Target="../media/image408.png"/><Relationship Id="rId70" Type="http://schemas.openxmlformats.org/officeDocument/2006/relationships/customXml" Target="../ink/ink502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073.xml"/><Relationship Id="rId187" Type="http://schemas.openxmlformats.org/officeDocument/2006/relationships/customXml" Target="../ink/ink5084.xml"/><Relationship Id="rId331" Type="http://schemas.openxmlformats.org/officeDocument/2006/relationships/image" Target="../media/image431.png"/><Relationship Id="rId352" Type="http://schemas.openxmlformats.org/officeDocument/2006/relationships/customXml" Target="../ink/ink516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5107.xml"/><Relationship Id="rId254" Type="http://schemas.openxmlformats.org/officeDocument/2006/relationships/image" Target="../media/image380.png"/><Relationship Id="rId28" Type="http://schemas.openxmlformats.org/officeDocument/2006/relationships/customXml" Target="../ink/ink5004.xml"/><Relationship Id="rId49" Type="http://schemas.openxmlformats.org/officeDocument/2006/relationships/image" Target="../media/image31.png"/><Relationship Id="rId114" Type="http://schemas.openxmlformats.org/officeDocument/2006/relationships/customXml" Target="../ink/ink5047.xml"/><Relationship Id="rId275" Type="http://schemas.openxmlformats.org/officeDocument/2006/relationships/customXml" Target="../ink/ink512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02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06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162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5102.xml"/><Relationship Id="rId244" Type="http://schemas.openxmlformats.org/officeDocument/2006/relationships/image" Target="../media/image375.png"/><Relationship Id="rId18" Type="http://schemas.openxmlformats.org/officeDocument/2006/relationships/customXml" Target="../ink/ink4999.xml"/><Relationship Id="rId39" Type="http://schemas.openxmlformats.org/officeDocument/2006/relationships/image" Target="../media/image26.png"/><Relationship Id="rId265" Type="http://schemas.openxmlformats.org/officeDocument/2006/relationships/customXml" Target="../ink/ink5123.xml"/><Relationship Id="rId286" Type="http://schemas.openxmlformats.org/officeDocument/2006/relationships/image" Target="../media/image396.png"/><Relationship Id="rId50" Type="http://schemas.openxmlformats.org/officeDocument/2006/relationships/customXml" Target="../ink/ink5015.xml"/><Relationship Id="rId104" Type="http://schemas.openxmlformats.org/officeDocument/2006/relationships/customXml" Target="../ink/ink5042.xml"/><Relationship Id="rId125" Type="http://schemas.openxmlformats.org/officeDocument/2006/relationships/image" Target="../media/image175.png"/><Relationship Id="rId146" Type="http://schemas.openxmlformats.org/officeDocument/2006/relationships/customXml" Target="../ink/ink506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146.xml"/><Relationship Id="rId332" Type="http://schemas.openxmlformats.org/officeDocument/2006/relationships/customXml" Target="../ink/ink5157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5036.xml"/><Relationship Id="rId213" Type="http://schemas.openxmlformats.org/officeDocument/2006/relationships/customXml" Target="../ink/ink5097.xml"/><Relationship Id="rId234" Type="http://schemas.openxmlformats.org/officeDocument/2006/relationships/image" Target="../media/image370.png"/><Relationship Id="rId2" Type="http://schemas.openxmlformats.org/officeDocument/2006/relationships/customXml" Target="../ink/ink4991.xml"/><Relationship Id="rId29" Type="http://schemas.openxmlformats.org/officeDocument/2006/relationships/image" Target="../media/image21.png"/><Relationship Id="rId255" Type="http://schemas.openxmlformats.org/officeDocument/2006/relationships/customXml" Target="../ink/ink5118.xml"/><Relationship Id="rId276" Type="http://schemas.openxmlformats.org/officeDocument/2006/relationships/image" Target="../media/image391.png"/><Relationship Id="rId297" Type="http://schemas.openxmlformats.org/officeDocument/2006/relationships/customXml" Target="../ink/ink5139.xml"/><Relationship Id="rId40" Type="http://schemas.openxmlformats.org/officeDocument/2006/relationships/customXml" Target="../ink/ink5010.xml"/><Relationship Id="rId115" Type="http://schemas.openxmlformats.org/officeDocument/2006/relationships/image" Target="../media/image170.png"/><Relationship Id="rId136" Type="http://schemas.openxmlformats.org/officeDocument/2006/relationships/customXml" Target="../ink/ink5058.xml"/><Relationship Id="rId157" Type="http://schemas.openxmlformats.org/officeDocument/2006/relationships/image" Target="../media/image333.png"/><Relationship Id="rId178" Type="http://schemas.openxmlformats.org/officeDocument/2006/relationships/customXml" Target="../ink/ink5079.xml"/><Relationship Id="rId301" Type="http://schemas.openxmlformats.org/officeDocument/2006/relationships/customXml" Target="../ink/ink5141.xml"/><Relationship Id="rId322" Type="http://schemas.openxmlformats.org/officeDocument/2006/relationships/customXml" Target="../ink/ink5152.xml"/><Relationship Id="rId343" Type="http://schemas.openxmlformats.org/officeDocument/2006/relationships/image" Target="../media/image454.png"/><Relationship Id="rId364" Type="http://schemas.openxmlformats.org/officeDocument/2006/relationships/customXml" Target="../ink/ink5173.xml"/><Relationship Id="rId61" Type="http://schemas.openxmlformats.org/officeDocument/2006/relationships/image" Target="../media/image299.png"/><Relationship Id="rId82" Type="http://schemas.openxmlformats.org/officeDocument/2006/relationships/customXml" Target="../ink/ink5031.xml"/><Relationship Id="rId199" Type="http://schemas.openxmlformats.org/officeDocument/2006/relationships/customXml" Target="../ink/ink5090.xml"/><Relationship Id="rId203" Type="http://schemas.openxmlformats.org/officeDocument/2006/relationships/customXml" Target="../ink/ink509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113.xml"/><Relationship Id="rId266" Type="http://schemas.openxmlformats.org/officeDocument/2006/relationships/image" Target="../media/image386.png"/><Relationship Id="rId287" Type="http://schemas.openxmlformats.org/officeDocument/2006/relationships/customXml" Target="../ink/ink5134.xml"/><Relationship Id="rId30" Type="http://schemas.openxmlformats.org/officeDocument/2006/relationships/customXml" Target="../ink/ink5005.xml"/><Relationship Id="rId105" Type="http://schemas.openxmlformats.org/officeDocument/2006/relationships/image" Target="../media/image165.png"/><Relationship Id="rId126" Type="http://schemas.openxmlformats.org/officeDocument/2006/relationships/customXml" Target="../ink/ink5053.xml"/><Relationship Id="rId147" Type="http://schemas.openxmlformats.org/officeDocument/2006/relationships/image" Target="../media/image328.png"/><Relationship Id="rId168" Type="http://schemas.openxmlformats.org/officeDocument/2006/relationships/customXml" Target="../ink/ink507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168.xml"/><Relationship Id="rId51" Type="http://schemas.openxmlformats.org/officeDocument/2006/relationships/image" Target="../media/image32.png"/><Relationship Id="rId72" Type="http://schemas.openxmlformats.org/officeDocument/2006/relationships/customXml" Target="../ink/ink5026.xml"/><Relationship Id="rId93" Type="http://schemas.openxmlformats.org/officeDocument/2006/relationships/image" Target="../media/image315.png"/><Relationship Id="rId189" Type="http://schemas.openxmlformats.org/officeDocument/2006/relationships/customXml" Target="../ink/ink5085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5108.xml"/><Relationship Id="rId256" Type="http://schemas.openxmlformats.org/officeDocument/2006/relationships/image" Target="../media/image381.png"/><Relationship Id="rId277" Type="http://schemas.openxmlformats.org/officeDocument/2006/relationships/customXml" Target="../ink/ink5129.xml"/><Relationship Id="rId298" Type="http://schemas.openxmlformats.org/officeDocument/2006/relationships/image" Target="../media/image402.png"/><Relationship Id="rId116" Type="http://schemas.openxmlformats.org/officeDocument/2006/relationships/customXml" Target="../ink/ink5048.xml"/><Relationship Id="rId137" Type="http://schemas.openxmlformats.org/officeDocument/2006/relationships/image" Target="../media/image323.png"/><Relationship Id="rId158" Type="http://schemas.openxmlformats.org/officeDocument/2006/relationships/customXml" Target="../ink/ink506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163.xml"/><Relationship Id="rId20" Type="http://schemas.openxmlformats.org/officeDocument/2006/relationships/customXml" Target="../ink/ink5000.xml"/><Relationship Id="rId41" Type="http://schemas.openxmlformats.org/officeDocument/2006/relationships/image" Target="../media/image27.png"/><Relationship Id="rId62" Type="http://schemas.openxmlformats.org/officeDocument/2006/relationships/customXml" Target="../ink/ink502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8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103.xml"/><Relationship Id="rId246" Type="http://schemas.openxmlformats.org/officeDocument/2006/relationships/image" Target="../media/image376.png"/><Relationship Id="rId267" Type="http://schemas.openxmlformats.org/officeDocument/2006/relationships/customXml" Target="../ink/ink5124.xml"/><Relationship Id="rId288" Type="http://schemas.openxmlformats.org/officeDocument/2006/relationships/image" Target="../media/image397.png"/><Relationship Id="rId106" Type="http://schemas.openxmlformats.org/officeDocument/2006/relationships/customXml" Target="../ink/ink5043.xml"/><Relationship Id="rId127" Type="http://schemas.openxmlformats.org/officeDocument/2006/relationships/image" Target="../media/image176.png"/><Relationship Id="rId313" Type="http://schemas.openxmlformats.org/officeDocument/2006/relationships/customXml" Target="../ink/ink5147.xml"/><Relationship Id="rId10" Type="http://schemas.openxmlformats.org/officeDocument/2006/relationships/customXml" Target="../ink/ink4995.xml"/><Relationship Id="rId31" Type="http://schemas.openxmlformats.org/officeDocument/2006/relationships/image" Target="../media/image22.png"/><Relationship Id="rId52" Type="http://schemas.openxmlformats.org/officeDocument/2006/relationships/customXml" Target="../ink/ink5016.xml"/><Relationship Id="rId73" Type="http://schemas.openxmlformats.org/officeDocument/2006/relationships/image" Target="../media/image305.png"/><Relationship Id="rId94" Type="http://schemas.openxmlformats.org/officeDocument/2006/relationships/customXml" Target="../ink/ink5037.xml"/><Relationship Id="rId148" Type="http://schemas.openxmlformats.org/officeDocument/2006/relationships/customXml" Target="../ink/ink5064.xml"/><Relationship Id="rId169" Type="http://schemas.openxmlformats.org/officeDocument/2006/relationships/image" Target="../media/image339.png"/><Relationship Id="rId334" Type="http://schemas.openxmlformats.org/officeDocument/2006/relationships/customXml" Target="../ink/ink5158.xml"/><Relationship Id="rId355" Type="http://schemas.openxmlformats.org/officeDocument/2006/relationships/image" Target="../media/image472.png"/><Relationship Id="rId4" Type="http://schemas.openxmlformats.org/officeDocument/2006/relationships/customXml" Target="../ink/ink4992.xml"/><Relationship Id="rId180" Type="http://schemas.openxmlformats.org/officeDocument/2006/relationships/customXml" Target="../ink/ink5080.xml"/><Relationship Id="rId215" Type="http://schemas.openxmlformats.org/officeDocument/2006/relationships/customXml" Target="../ink/ink5098.xml"/><Relationship Id="rId236" Type="http://schemas.openxmlformats.org/officeDocument/2006/relationships/image" Target="../media/image371.png"/><Relationship Id="rId257" Type="http://schemas.openxmlformats.org/officeDocument/2006/relationships/customXml" Target="../ink/ink5119.xml"/><Relationship Id="rId278" Type="http://schemas.openxmlformats.org/officeDocument/2006/relationships/image" Target="../media/image392.png"/><Relationship Id="rId303" Type="http://schemas.openxmlformats.org/officeDocument/2006/relationships/customXml" Target="../ink/ink5142.xml"/><Relationship Id="rId42" Type="http://schemas.openxmlformats.org/officeDocument/2006/relationships/customXml" Target="../ink/ink5011.xml"/><Relationship Id="rId84" Type="http://schemas.openxmlformats.org/officeDocument/2006/relationships/customXml" Target="../ink/ink5032.xml"/><Relationship Id="rId138" Type="http://schemas.openxmlformats.org/officeDocument/2006/relationships/customXml" Target="../ink/ink5059.xml"/><Relationship Id="rId345" Type="http://schemas.openxmlformats.org/officeDocument/2006/relationships/image" Target="../media/image455.png"/><Relationship Id="rId191" Type="http://schemas.openxmlformats.org/officeDocument/2006/relationships/customXml" Target="../ink/ink5086.xml"/><Relationship Id="rId205" Type="http://schemas.openxmlformats.org/officeDocument/2006/relationships/customXml" Target="../ink/ink5093.xml"/><Relationship Id="rId247" Type="http://schemas.openxmlformats.org/officeDocument/2006/relationships/customXml" Target="../ink/ink5114.xml"/><Relationship Id="rId107" Type="http://schemas.openxmlformats.org/officeDocument/2006/relationships/image" Target="../media/image166.png"/><Relationship Id="rId289" Type="http://schemas.openxmlformats.org/officeDocument/2006/relationships/customXml" Target="../ink/ink513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169.xml"/><Relationship Id="rId95" Type="http://schemas.openxmlformats.org/officeDocument/2006/relationships/image" Target="../media/image316.png"/><Relationship Id="rId160" Type="http://schemas.openxmlformats.org/officeDocument/2006/relationships/customXml" Target="../ink/ink507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001.xml"/><Relationship Id="rId64" Type="http://schemas.openxmlformats.org/officeDocument/2006/relationships/customXml" Target="../ink/ink5022.xml"/><Relationship Id="rId118" Type="http://schemas.openxmlformats.org/officeDocument/2006/relationships/customXml" Target="../ink/ink5049.xml"/><Relationship Id="rId325" Type="http://schemas.openxmlformats.org/officeDocument/2006/relationships/image" Target="../media/image415.png"/><Relationship Id="rId367" Type="http://schemas.openxmlformats.org/officeDocument/2006/relationships/image" Target="../media/image479.png"/><Relationship Id="rId171" Type="http://schemas.openxmlformats.org/officeDocument/2006/relationships/image" Target="../media/image340.png"/><Relationship Id="rId227" Type="http://schemas.openxmlformats.org/officeDocument/2006/relationships/customXml" Target="../ink/ink5104.xml"/><Relationship Id="rId269" Type="http://schemas.openxmlformats.org/officeDocument/2006/relationships/customXml" Target="../ink/ink512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159.xml"/><Relationship Id="rId75" Type="http://schemas.openxmlformats.org/officeDocument/2006/relationships/image" Target="../media/image306.png"/><Relationship Id="rId140" Type="http://schemas.openxmlformats.org/officeDocument/2006/relationships/customXml" Target="../ink/ink5060.xml"/><Relationship Id="rId182" Type="http://schemas.openxmlformats.org/officeDocument/2006/relationships/customXml" Target="../ink/ink5081.xml"/><Relationship Id="rId6" Type="http://schemas.openxmlformats.org/officeDocument/2006/relationships/customXml" Target="../ink/ink4993.xml"/><Relationship Id="rId238" Type="http://schemas.openxmlformats.org/officeDocument/2006/relationships/image" Target="../media/image372.png"/><Relationship Id="rId291" Type="http://schemas.openxmlformats.org/officeDocument/2006/relationships/customXml" Target="../ink/ink5136.xml"/><Relationship Id="rId305" Type="http://schemas.openxmlformats.org/officeDocument/2006/relationships/customXml" Target="../ink/ink5143.xml"/><Relationship Id="rId347" Type="http://schemas.openxmlformats.org/officeDocument/2006/relationships/image" Target="../media/image465.png"/><Relationship Id="rId44" Type="http://schemas.openxmlformats.org/officeDocument/2006/relationships/customXml" Target="../ink/ink5012.xml"/><Relationship Id="rId86" Type="http://schemas.openxmlformats.org/officeDocument/2006/relationships/customXml" Target="../ink/ink5033.xml"/><Relationship Id="rId151" Type="http://schemas.openxmlformats.org/officeDocument/2006/relationships/image" Target="../media/image330.png"/><Relationship Id="rId193" Type="http://schemas.openxmlformats.org/officeDocument/2006/relationships/customXml" Target="../ink/ink5087.xml"/><Relationship Id="rId207" Type="http://schemas.openxmlformats.org/officeDocument/2006/relationships/customXml" Target="../ink/ink5094.xml"/><Relationship Id="rId249" Type="http://schemas.openxmlformats.org/officeDocument/2006/relationships/customXml" Target="../ink/ink511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14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050.xml"/><Relationship Id="rId358" Type="http://schemas.openxmlformats.org/officeDocument/2006/relationships/customXml" Target="../ink/ink5170.xml"/><Relationship Id="rId162" Type="http://schemas.openxmlformats.org/officeDocument/2006/relationships/customXml" Target="../ink/ink5071.xml"/><Relationship Id="rId218" Type="http://schemas.openxmlformats.org/officeDocument/2006/relationships/image" Target="../media/image362.png"/><Relationship Id="rId271" Type="http://schemas.openxmlformats.org/officeDocument/2006/relationships/customXml" Target="../ink/ink5126.xml"/><Relationship Id="rId24" Type="http://schemas.openxmlformats.org/officeDocument/2006/relationships/customXml" Target="../ink/ink5002.xml"/><Relationship Id="rId66" Type="http://schemas.openxmlformats.org/officeDocument/2006/relationships/customXml" Target="../ink/ink502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0.png"/><Relationship Id="rId173" Type="http://schemas.openxmlformats.org/officeDocument/2006/relationships/image" Target="../media/image59.png"/><Relationship Id="rId229" Type="http://schemas.openxmlformats.org/officeDocument/2006/relationships/customXml" Target="../ink/ink510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040.xml"/><Relationship Id="rId282" Type="http://schemas.openxmlformats.org/officeDocument/2006/relationships/image" Target="../media/image394.png"/><Relationship Id="rId338" Type="http://schemas.openxmlformats.org/officeDocument/2006/relationships/customXml" Target="../ink/ink5160.xml"/><Relationship Id="rId8" Type="http://schemas.openxmlformats.org/officeDocument/2006/relationships/customXml" Target="../ink/ink4994.xml"/><Relationship Id="rId142" Type="http://schemas.openxmlformats.org/officeDocument/2006/relationships/customXml" Target="../ink/ink5061.xml"/><Relationship Id="rId184" Type="http://schemas.openxmlformats.org/officeDocument/2006/relationships/customXml" Target="../ink/ink5082.xml"/><Relationship Id="rId251" Type="http://schemas.openxmlformats.org/officeDocument/2006/relationships/customXml" Target="../ink/ink5116.xml"/><Relationship Id="rId46" Type="http://schemas.openxmlformats.org/officeDocument/2006/relationships/customXml" Target="../ink/ink5013.xml"/><Relationship Id="rId293" Type="http://schemas.openxmlformats.org/officeDocument/2006/relationships/customXml" Target="../ink/ink5137.xml"/><Relationship Id="rId307" Type="http://schemas.openxmlformats.org/officeDocument/2006/relationships/customXml" Target="../ink/ink5144.xml"/><Relationship Id="rId349" Type="http://schemas.openxmlformats.org/officeDocument/2006/relationships/image" Target="../media/image466.png"/><Relationship Id="rId88" Type="http://schemas.openxmlformats.org/officeDocument/2006/relationships/customXml" Target="../ink/ink503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088.xml"/><Relationship Id="rId209" Type="http://schemas.openxmlformats.org/officeDocument/2006/relationships/customXml" Target="../ink/ink5095.xml"/><Relationship Id="rId360" Type="http://schemas.openxmlformats.org/officeDocument/2006/relationships/customXml" Target="../ink/ink5171.xml"/><Relationship Id="rId220" Type="http://schemas.openxmlformats.org/officeDocument/2006/relationships/image" Target="../media/image363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32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339.xml"/><Relationship Id="rId366" Type="http://schemas.openxmlformats.org/officeDocument/2006/relationships/customXml" Target="../ink/ink5360.xml"/><Relationship Id="rId170" Type="http://schemas.openxmlformats.org/officeDocument/2006/relationships/customXml" Target="../ink/ink526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192.xml"/><Relationship Id="rId74" Type="http://schemas.openxmlformats.org/officeDocument/2006/relationships/customXml" Target="../ink/ink5213.xml"/><Relationship Id="rId128" Type="http://schemas.openxmlformats.org/officeDocument/2006/relationships/customXml" Target="../ink/ink5240.xml"/><Relationship Id="rId335" Type="http://schemas.openxmlformats.org/officeDocument/2006/relationships/image" Target="../media/image442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5295.xml"/><Relationship Id="rId279" Type="http://schemas.openxmlformats.org/officeDocument/2006/relationships/customXml" Target="../ink/ink531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350.xml"/><Relationship Id="rId85" Type="http://schemas.openxmlformats.org/officeDocument/2006/relationships/image" Target="../media/image311.png"/><Relationship Id="rId150" Type="http://schemas.openxmlformats.org/officeDocument/2006/relationships/customXml" Target="../ink/ink525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182.xml"/><Relationship Id="rId108" Type="http://schemas.openxmlformats.org/officeDocument/2006/relationships/customXml" Target="../ink/ink5230.xml"/><Relationship Id="rId315" Type="http://schemas.openxmlformats.org/officeDocument/2006/relationships/customXml" Target="../ink/ink5334.xml"/><Relationship Id="rId357" Type="http://schemas.openxmlformats.org/officeDocument/2006/relationships/image" Target="../media/image473.png"/><Relationship Id="rId54" Type="http://schemas.openxmlformats.org/officeDocument/2006/relationships/customXml" Target="../ink/ink5203.xml"/><Relationship Id="rId96" Type="http://schemas.openxmlformats.org/officeDocument/2006/relationships/customXml" Target="../ink/ink5224.xml"/><Relationship Id="rId161" Type="http://schemas.openxmlformats.org/officeDocument/2006/relationships/image" Target="../media/image335.png"/><Relationship Id="rId217" Type="http://schemas.openxmlformats.org/officeDocument/2006/relationships/customXml" Target="../ink/ink5285.xml"/><Relationship Id="rId259" Type="http://schemas.openxmlformats.org/officeDocument/2006/relationships/customXml" Target="../ink/ink530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340.xml"/><Relationship Id="rId65" Type="http://schemas.openxmlformats.org/officeDocument/2006/relationships/image" Target="../media/image301.png"/><Relationship Id="rId130" Type="http://schemas.openxmlformats.org/officeDocument/2006/relationships/customXml" Target="../ink/ink5241.xml"/><Relationship Id="rId368" Type="http://schemas.openxmlformats.org/officeDocument/2006/relationships/customXml" Target="../ink/ink5361.xml"/><Relationship Id="rId172" Type="http://schemas.openxmlformats.org/officeDocument/2006/relationships/customXml" Target="../ink/ink5262.xml"/><Relationship Id="rId228" Type="http://schemas.openxmlformats.org/officeDocument/2006/relationships/image" Target="../media/image367.png"/><Relationship Id="rId281" Type="http://schemas.openxmlformats.org/officeDocument/2006/relationships/customXml" Target="../ink/ink5317.xml"/><Relationship Id="rId337" Type="http://schemas.openxmlformats.org/officeDocument/2006/relationships/image" Target="../media/image443.png"/><Relationship Id="rId34" Type="http://schemas.openxmlformats.org/officeDocument/2006/relationships/customXml" Target="../ink/ink5193.xml"/><Relationship Id="rId76" Type="http://schemas.openxmlformats.org/officeDocument/2006/relationships/customXml" Target="../ink/ink5214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529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231.xml"/><Relationship Id="rId348" Type="http://schemas.openxmlformats.org/officeDocument/2006/relationships/customXml" Target="../ink/ink5351.xml"/><Relationship Id="rId152" Type="http://schemas.openxmlformats.org/officeDocument/2006/relationships/customXml" Target="../ink/ink525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307.xml"/><Relationship Id="rId14" Type="http://schemas.openxmlformats.org/officeDocument/2006/relationships/customXml" Target="../ink/ink5183.xml"/><Relationship Id="rId56" Type="http://schemas.openxmlformats.org/officeDocument/2006/relationships/customXml" Target="../ink/ink5204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522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286.xml"/><Relationship Id="rId370" Type="http://schemas.openxmlformats.org/officeDocument/2006/relationships/customXml" Target="../ink/ink5362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341.xml"/><Relationship Id="rId132" Type="http://schemas.openxmlformats.org/officeDocument/2006/relationships/customXml" Target="../ink/ink5242.xml"/><Relationship Id="rId174" Type="http://schemas.openxmlformats.org/officeDocument/2006/relationships/customXml" Target="../ink/ink5263.xml"/><Relationship Id="rId241" Type="http://schemas.openxmlformats.org/officeDocument/2006/relationships/customXml" Target="../ink/ink5297.xml"/><Relationship Id="rId15" Type="http://schemas.openxmlformats.org/officeDocument/2006/relationships/image" Target="../media/image14.png"/><Relationship Id="rId36" Type="http://schemas.openxmlformats.org/officeDocument/2006/relationships/customXml" Target="../ink/ink5194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5318.xml"/><Relationship Id="rId318" Type="http://schemas.openxmlformats.org/officeDocument/2006/relationships/customXml" Target="../ink/ink5336.xml"/><Relationship Id="rId339" Type="http://schemas.openxmlformats.org/officeDocument/2006/relationships/image" Target="../media/image448.png"/><Relationship Id="rId78" Type="http://schemas.openxmlformats.org/officeDocument/2006/relationships/customXml" Target="../ink/ink5215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5237.xml"/><Relationship Id="rId143" Type="http://schemas.openxmlformats.org/officeDocument/2006/relationships/image" Target="../media/image326.png"/><Relationship Id="rId164" Type="http://schemas.openxmlformats.org/officeDocument/2006/relationships/customXml" Target="../ink/ink5258.xml"/><Relationship Id="rId185" Type="http://schemas.openxmlformats.org/officeDocument/2006/relationships/customXml" Target="../ink/ink5269.xml"/><Relationship Id="rId350" Type="http://schemas.openxmlformats.org/officeDocument/2006/relationships/customXml" Target="../ink/ink5352.xml"/><Relationship Id="rId371" Type="http://schemas.openxmlformats.org/officeDocument/2006/relationships/image" Target="../media/image485.png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5189.xml"/><Relationship Id="rId231" Type="http://schemas.openxmlformats.org/officeDocument/2006/relationships/customXml" Target="../ink/ink5292.xml"/><Relationship Id="rId252" Type="http://schemas.openxmlformats.org/officeDocument/2006/relationships/image" Target="../media/image379.png"/><Relationship Id="rId273" Type="http://schemas.openxmlformats.org/officeDocument/2006/relationships/customXml" Target="../ink/ink531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210.xml"/><Relationship Id="rId89" Type="http://schemas.openxmlformats.org/officeDocument/2006/relationships/image" Target="../media/image313.png"/><Relationship Id="rId112" Type="http://schemas.openxmlformats.org/officeDocument/2006/relationships/customXml" Target="../ink/ink5232.xml"/><Relationship Id="rId133" Type="http://schemas.openxmlformats.org/officeDocument/2006/relationships/image" Target="../media/image321.png"/><Relationship Id="rId154" Type="http://schemas.openxmlformats.org/officeDocument/2006/relationships/customXml" Target="../ink/ink5253.xml"/><Relationship Id="rId175" Type="http://schemas.openxmlformats.org/officeDocument/2006/relationships/image" Target="../media/image341.png"/><Relationship Id="rId340" Type="http://schemas.openxmlformats.org/officeDocument/2006/relationships/customXml" Target="../ink/ink5347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5184.xml"/><Relationship Id="rId221" Type="http://schemas.openxmlformats.org/officeDocument/2006/relationships/customXml" Target="../ink/ink5287.xml"/><Relationship Id="rId242" Type="http://schemas.openxmlformats.org/officeDocument/2006/relationships/image" Target="../media/image374.png"/><Relationship Id="rId263" Type="http://schemas.openxmlformats.org/officeDocument/2006/relationships/customXml" Target="../ink/ink530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205.xml"/><Relationship Id="rId79" Type="http://schemas.openxmlformats.org/officeDocument/2006/relationships/image" Target="../media/image308.png"/><Relationship Id="rId102" Type="http://schemas.openxmlformats.org/officeDocument/2006/relationships/customXml" Target="../ink/ink5227.xml"/><Relationship Id="rId123" Type="http://schemas.openxmlformats.org/officeDocument/2006/relationships/image" Target="../media/image174.png"/><Relationship Id="rId144" Type="http://schemas.openxmlformats.org/officeDocument/2006/relationships/customXml" Target="../ink/ink5248.xml"/><Relationship Id="rId330" Type="http://schemas.openxmlformats.org/officeDocument/2006/relationships/customXml" Target="../ink/ink5342.xml"/><Relationship Id="rId90" Type="http://schemas.openxmlformats.org/officeDocument/2006/relationships/customXml" Target="../ink/ink522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5282.xml"/><Relationship Id="rId232" Type="http://schemas.openxmlformats.org/officeDocument/2006/relationships/image" Target="../media/image369.png"/><Relationship Id="rId253" Type="http://schemas.openxmlformats.org/officeDocument/2006/relationships/customXml" Target="../ink/ink5303.xml"/><Relationship Id="rId274" Type="http://schemas.openxmlformats.org/officeDocument/2006/relationships/image" Target="../media/image390.png"/><Relationship Id="rId295" Type="http://schemas.openxmlformats.org/officeDocument/2006/relationships/customXml" Target="../ink/ink5324.xml"/><Relationship Id="rId309" Type="http://schemas.openxmlformats.org/officeDocument/2006/relationships/customXml" Target="../ink/ink5331.xml"/><Relationship Id="rId27" Type="http://schemas.openxmlformats.org/officeDocument/2006/relationships/image" Target="../media/image20.png"/><Relationship Id="rId48" Type="http://schemas.openxmlformats.org/officeDocument/2006/relationships/customXml" Target="../ink/ink520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243.xml"/><Relationship Id="rId320" Type="http://schemas.openxmlformats.org/officeDocument/2006/relationships/customXml" Target="../ink/ink5337.xml"/><Relationship Id="rId80" Type="http://schemas.openxmlformats.org/officeDocument/2006/relationships/customXml" Target="../ink/ink5216.xml"/><Relationship Id="rId155" Type="http://schemas.openxmlformats.org/officeDocument/2006/relationships/image" Target="../media/image332.png"/><Relationship Id="rId176" Type="http://schemas.openxmlformats.org/officeDocument/2006/relationships/customXml" Target="../ink/ink5264.xml"/><Relationship Id="rId197" Type="http://schemas.openxmlformats.org/officeDocument/2006/relationships/customXml" Target="../ink/ink5275.xml"/><Relationship Id="rId341" Type="http://schemas.openxmlformats.org/officeDocument/2006/relationships/image" Target="../media/image449.png"/><Relationship Id="rId362" Type="http://schemas.openxmlformats.org/officeDocument/2006/relationships/customXml" Target="../ink/ink5358.xml"/><Relationship Id="rId201" Type="http://schemas.openxmlformats.org/officeDocument/2006/relationships/customXml" Target="../ink/ink5277.xml"/><Relationship Id="rId222" Type="http://schemas.openxmlformats.org/officeDocument/2006/relationships/image" Target="../media/image364.png"/><Relationship Id="rId243" Type="http://schemas.openxmlformats.org/officeDocument/2006/relationships/customXml" Target="../ink/ink5298.xml"/><Relationship Id="rId264" Type="http://schemas.openxmlformats.org/officeDocument/2006/relationships/image" Target="../media/image385.png"/><Relationship Id="rId285" Type="http://schemas.openxmlformats.org/officeDocument/2006/relationships/customXml" Target="../ink/ink5319.xml"/><Relationship Id="rId17" Type="http://schemas.openxmlformats.org/officeDocument/2006/relationships/image" Target="../media/image15.png"/><Relationship Id="rId38" Type="http://schemas.openxmlformats.org/officeDocument/2006/relationships/customXml" Target="../ink/ink519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238.xml"/><Relationship Id="rId310" Type="http://schemas.openxmlformats.org/officeDocument/2006/relationships/image" Target="../media/image408.png"/><Relationship Id="rId70" Type="http://schemas.openxmlformats.org/officeDocument/2006/relationships/customXml" Target="../ink/ink521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259.xml"/><Relationship Id="rId187" Type="http://schemas.openxmlformats.org/officeDocument/2006/relationships/customXml" Target="../ink/ink5270.xml"/><Relationship Id="rId331" Type="http://schemas.openxmlformats.org/officeDocument/2006/relationships/image" Target="../media/image431.png"/><Relationship Id="rId352" Type="http://schemas.openxmlformats.org/officeDocument/2006/relationships/customXml" Target="../ink/ink535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5293.xml"/><Relationship Id="rId254" Type="http://schemas.openxmlformats.org/officeDocument/2006/relationships/image" Target="../media/image380.png"/><Relationship Id="rId28" Type="http://schemas.openxmlformats.org/officeDocument/2006/relationships/customXml" Target="../ink/ink5190.xml"/><Relationship Id="rId49" Type="http://schemas.openxmlformats.org/officeDocument/2006/relationships/image" Target="../media/image31.png"/><Relationship Id="rId114" Type="http://schemas.openxmlformats.org/officeDocument/2006/relationships/customXml" Target="../ink/ink5233.xml"/><Relationship Id="rId275" Type="http://schemas.openxmlformats.org/officeDocument/2006/relationships/customXml" Target="../ink/ink531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20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25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348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5288.xml"/><Relationship Id="rId244" Type="http://schemas.openxmlformats.org/officeDocument/2006/relationships/image" Target="../media/image375.png"/><Relationship Id="rId18" Type="http://schemas.openxmlformats.org/officeDocument/2006/relationships/customXml" Target="../ink/ink5185.xml"/><Relationship Id="rId39" Type="http://schemas.openxmlformats.org/officeDocument/2006/relationships/image" Target="../media/image26.png"/><Relationship Id="rId265" Type="http://schemas.openxmlformats.org/officeDocument/2006/relationships/customXml" Target="../ink/ink5309.xml"/><Relationship Id="rId286" Type="http://schemas.openxmlformats.org/officeDocument/2006/relationships/image" Target="../media/image396.png"/><Relationship Id="rId50" Type="http://schemas.openxmlformats.org/officeDocument/2006/relationships/customXml" Target="../ink/ink5201.xml"/><Relationship Id="rId104" Type="http://schemas.openxmlformats.org/officeDocument/2006/relationships/customXml" Target="../ink/ink5228.xml"/><Relationship Id="rId125" Type="http://schemas.openxmlformats.org/officeDocument/2006/relationships/image" Target="../media/image175.png"/><Relationship Id="rId146" Type="http://schemas.openxmlformats.org/officeDocument/2006/relationships/customXml" Target="../ink/ink524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332.xml"/><Relationship Id="rId332" Type="http://schemas.openxmlformats.org/officeDocument/2006/relationships/customXml" Target="../ink/ink5343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5222.xml"/><Relationship Id="rId213" Type="http://schemas.openxmlformats.org/officeDocument/2006/relationships/customXml" Target="../ink/ink5283.xml"/><Relationship Id="rId234" Type="http://schemas.openxmlformats.org/officeDocument/2006/relationships/image" Target="../media/image370.png"/><Relationship Id="rId2" Type="http://schemas.openxmlformats.org/officeDocument/2006/relationships/customXml" Target="../ink/ink5177.xml"/><Relationship Id="rId29" Type="http://schemas.openxmlformats.org/officeDocument/2006/relationships/image" Target="../media/image21.png"/><Relationship Id="rId255" Type="http://schemas.openxmlformats.org/officeDocument/2006/relationships/customXml" Target="../ink/ink5304.xml"/><Relationship Id="rId276" Type="http://schemas.openxmlformats.org/officeDocument/2006/relationships/image" Target="../media/image391.png"/><Relationship Id="rId297" Type="http://schemas.openxmlformats.org/officeDocument/2006/relationships/customXml" Target="../ink/ink5325.xml"/><Relationship Id="rId40" Type="http://schemas.openxmlformats.org/officeDocument/2006/relationships/customXml" Target="../ink/ink5196.xml"/><Relationship Id="rId115" Type="http://schemas.openxmlformats.org/officeDocument/2006/relationships/image" Target="../media/image170.png"/><Relationship Id="rId136" Type="http://schemas.openxmlformats.org/officeDocument/2006/relationships/customXml" Target="../ink/ink5244.xml"/><Relationship Id="rId157" Type="http://schemas.openxmlformats.org/officeDocument/2006/relationships/image" Target="../media/image333.png"/><Relationship Id="rId178" Type="http://schemas.openxmlformats.org/officeDocument/2006/relationships/customXml" Target="../ink/ink5265.xml"/><Relationship Id="rId301" Type="http://schemas.openxmlformats.org/officeDocument/2006/relationships/customXml" Target="../ink/ink5327.xml"/><Relationship Id="rId322" Type="http://schemas.openxmlformats.org/officeDocument/2006/relationships/customXml" Target="../ink/ink5338.xml"/><Relationship Id="rId343" Type="http://schemas.openxmlformats.org/officeDocument/2006/relationships/image" Target="../media/image454.png"/><Relationship Id="rId364" Type="http://schemas.openxmlformats.org/officeDocument/2006/relationships/customXml" Target="../ink/ink5359.xml"/><Relationship Id="rId61" Type="http://schemas.openxmlformats.org/officeDocument/2006/relationships/image" Target="../media/image299.png"/><Relationship Id="rId82" Type="http://schemas.openxmlformats.org/officeDocument/2006/relationships/customXml" Target="../ink/ink5217.xml"/><Relationship Id="rId199" Type="http://schemas.openxmlformats.org/officeDocument/2006/relationships/customXml" Target="../ink/ink5276.xml"/><Relationship Id="rId203" Type="http://schemas.openxmlformats.org/officeDocument/2006/relationships/customXml" Target="../ink/ink527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299.xml"/><Relationship Id="rId266" Type="http://schemas.openxmlformats.org/officeDocument/2006/relationships/image" Target="../media/image386.png"/><Relationship Id="rId287" Type="http://schemas.openxmlformats.org/officeDocument/2006/relationships/customXml" Target="../ink/ink5320.xml"/><Relationship Id="rId30" Type="http://schemas.openxmlformats.org/officeDocument/2006/relationships/customXml" Target="../ink/ink5191.xml"/><Relationship Id="rId105" Type="http://schemas.openxmlformats.org/officeDocument/2006/relationships/image" Target="../media/image165.png"/><Relationship Id="rId126" Type="http://schemas.openxmlformats.org/officeDocument/2006/relationships/customXml" Target="../ink/ink5239.xml"/><Relationship Id="rId147" Type="http://schemas.openxmlformats.org/officeDocument/2006/relationships/image" Target="../media/image328.png"/><Relationship Id="rId168" Type="http://schemas.openxmlformats.org/officeDocument/2006/relationships/customXml" Target="../ink/ink526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354.xml"/><Relationship Id="rId51" Type="http://schemas.openxmlformats.org/officeDocument/2006/relationships/image" Target="../media/image32.png"/><Relationship Id="rId72" Type="http://schemas.openxmlformats.org/officeDocument/2006/relationships/customXml" Target="../ink/ink5212.xml"/><Relationship Id="rId93" Type="http://schemas.openxmlformats.org/officeDocument/2006/relationships/image" Target="../media/image315.png"/><Relationship Id="rId189" Type="http://schemas.openxmlformats.org/officeDocument/2006/relationships/customXml" Target="../ink/ink5271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5294.xml"/><Relationship Id="rId256" Type="http://schemas.openxmlformats.org/officeDocument/2006/relationships/image" Target="../media/image381.png"/><Relationship Id="rId277" Type="http://schemas.openxmlformats.org/officeDocument/2006/relationships/customXml" Target="../ink/ink5315.xml"/><Relationship Id="rId298" Type="http://schemas.openxmlformats.org/officeDocument/2006/relationships/image" Target="../media/image402.png"/><Relationship Id="rId116" Type="http://schemas.openxmlformats.org/officeDocument/2006/relationships/customXml" Target="../ink/ink5234.xml"/><Relationship Id="rId137" Type="http://schemas.openxmlformats.org/officeDocument/2006/relationships/image" Target="../media/image323.png"/><Relationship Id="rId158" Type="http://schemas.openxmlformats.org/officeDocument/2006/relationships/customXml" Target="../ink/ink525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349.xml"/><Relationship Id="rId20" Type="http://schemas.openxmlformats.org/officeDocument/2006/relationships/customXml" Target="../ink/ink5186.xml"/><Relationship Id="rId41" Type="http://schemas.openxmlformats.org/officeDocument/2006/relationships/image" Target="../media/image27.png"/><Relationship Id="rId62" Type="http://schemas.openxmlformats.org/officeDocument/2006/relationships/customXml" Target="../ink/ink520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2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289.xml"/><Relationship Id="rId246" Type="http://schemas.openxmlformats.org/officeDocument/2006/relationships/image" Target="../media/image376.png"/><Relationship Id="rId267" Type="http://schemas.openxmlformats.org/officeDocument/2006/relationships/customXml" Target="../ink/ink5310.xml"/><Relationship Id="rId288" Type="http://schemas.openxmlformats.org/officeDocument/2006/relationships/image" Target="../media/image397.png"/><Relationship Id="rId106" Type="http://schemas.openxmlformats.org/officeDocument/2006/relationships/customXml" Target="../ink/ink5229.xml"/><Relationship Id="rId127" Type="http://schemas.openxmlformats.org/officeDocument/2006/relationships/image" Target="../media/image176.png"/><Relationship Id="rId313" Type="http://schemas.openxmlformats.org/officeDocument/2006/relationships/customXml" Target="../ink/ink5333.xml"/><Relationship Id="rId10" Type="http://schemas.openxmlformats.org/officeDocument/2006/relationships/customXml" Target="../ink/ink5181.xml"/><Relationship Id="rId31" Type="http://schemas.openxmlformats.org/officeDocument/2006/relationships/image" Target="../media/image22.png"/><Relationship Id="rId52" Type="http://schemas.openxmlformats.org/officeDocument/2006/relationships/customXml" Target="../ink/ink5202.xml"/><Relationship Id="rId73" Type="http://schemas.openxmlformats.org/officeDocument/2006/relationships/image" Target="../media/image305.png"/><Relationship Id="rId94" Type="http://schemas.openxmlformats.org/officeDocument/2006/relationships/customXml" Target="../ink/ink5223.xml"/><Relationship Id="rId148" Type="http://schemas.openxmlformats.org/officeDocument/2006/relationships/customXml" Target="../ink/ink5250.xml"/><Relationship Id="rId169" Type="http://schemas.openxmlformats.org/officeDocument/2006/relationships/image" Target="../media/image339.png"/><Relationship Id="rId334" Type="http://schemas.openxmlformats.org/officeDocument/2006/relationships/customXml" Target="../ink/ink5344.xml"/><Relationship Id="rId355" Type="http://schemas.openxmlformats.org/officeDocument/2006/relationships/image" Target="../media/image472.png"/><Relationship Id="rId4" Type="http://schemas.openxmlformats.org/officeDocument/2006/relationships/customXml" Target="../ink/ink5178.xml"/><Relationship Id="rId180" Type="http://schemas.openxmlformats.org/officeDocument/2006/relationships/customXml" Target="../ink/ink5266.xml"/><Relationship Id="rId215" Type="http://schemas.openxmlformats.org/officeDocument/2006/relationships/customXml" Target="../ink/ink5284.xml"/><Relationship Id="rId236" Type="http://schemas.openxmlformats.org/officeDocument/2006/relationships/image" Target="../media/image371.png"/><Relationship Id="rId257" Type="http://schemas.openxmlformats.org/officeDocument/2006/relationships/customXml" Target="../ink/ink5305.xml"/><Relationship Id="rId278" Type="http://schemas.openxmlformats.org/officeDocument/2006/relationships/image" Target="../media/image392.png"/><Relationship Id="rId303" Type="http://schemas.openxmlformats.org/officeDocument/2006/relationships/customXml" Target="../ink/ink5328.xml"/><Relationship Id="rId42" Type="http://schemas.openxmlformats.org/officeDocument/2006/relationships/customXml" Target="../ink/ink5197.xml"/><Relationship Id="rId84" Type="http://schemas.openxmlformats.org/officeDocument/2006/relationships/customXml" Target="../ink/ink5218.xml"/><Relationship Id="rId138" Type="http://schemas.openxmlformats.org/officeDocument/2006/relationships/customXml" Target="../ink/ink5245.xml"/><Relationship Id="rId345" Type="http://schemas.openxmlformats.org/officeDocument/2006/relationships/image" Target="../media/image455.png"/><Relationship Id="rId191" Type="http://schemas.openxmlformats.org/officeDocument/2006/relationships/customXml" Target="../ink/ink5272.xml"/><Relationship Id="rId205" Type="http://schemas.openxmlformats.org/officeDocument/2006/relationships/customXml" Target="../ink/ink5279.xml"/><Relationship Id="rId247" Type="http://schemas.openxmlformats.org/officeDocument/2006/relationships/customXml" Target="../ink/ink5300.xml"/><Relationship Id="rId107" Type="http://schemas.openxmlformats.org/officeDocument/2006/relationships/image" Target="../media/image166.png"/><Relationship Id="rId289" Type="http://schemas.openxmlformats.org/officeDocument/2006/relationships/customXml" Target="../ink/ink532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355.xml"/><Relationship Id="rId95" Type="http://schemas.openxmlformats.org/officeDocument/2006/relationships/image" Target="../media/image316.png"/><Relationship Id="rId160" Type="http://schemas.openxmlformats.org/officeDocument/2006/relationships/customXml" Target="../ink/ink525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187.xml"/><Relationship Id="rId64" Type="http://schemas.openxmlformats.org/officeDocument/2006/relationships/customXml" Target="../ink/ink5208.xml"/><Relationship Id="rId118" Type="http://schemas.openxmlformats.org/officeDocument/2006/relationships/customXml" Target="../ink/ink5235.xml"/><Relationship Id="rId325" Type="http://schemas.openxmlformats.org/officeDocument/2006/relationships/image" Target="../media/image415.png"/><Relationship Id="rId367" Type="http://schemas.openxmlformats.org/officeDocument/2006/relationships/image" Target="../media/image483.png"/><Relationship Id="rId171" Type="http://schemas.openxmlformats.org/officeDocument/2006/relationships/image" Target="../media/image340.png"/><Relationship Id="rId227" Type="http://schemas.openxmlformats.org/officeDocument/2006/relationships/customXml" Target="../ink/ink5290.xml"/><Relationship Id="rId269" Type="http://schemas.openxmlformats.org/officeDocument/2006/relationships/customXml" Target="../ink/ink531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345.xml"/><Relationship Id="rId75" Type="http://schemas.openxmlformats.org/officeDocument/2006/relationships/image" Target="../media/image306.png"/><Relationship Id="rId140" Type="http://schemas.openxmlformats.org/officeDocument/2006/relationships/customXml" Target="../ink/ink5246.xml"/><Relationship Id="rId182" Type="http://schemas.openxmlformats.org/officeDocument/2006/relationships/customXml" Target="../ink/ink5267.xml"/><Relationship Id="rId6" Type="http://schemas.openxmlformats.org/officeDocument/2006/relationships/customXml" Target="../ink/ink5179.xml"/><Relationship Id="rId238" Type="http://schemas.openxmlformats.org/officeDocument/2006/relationships/image" Target="../media/image372.png"/><Relationship Id="rId291" Type="http://schemas.openxmlformats.org/officeDocument/2006/relationships/customXml" Target="../ink/ink5322.xml"/><Relationship Id="rId305" Type="http://schemas.openxmlformats.org/officeDocument/2006/relationships/customXml" Target="../ink/ink5329.xml"/><Relationship Id="rId347" Type="http://schemas.openxmlformats.org/officeDocument/2006/relationships/image" Target="../media/image465.png"/><Relationship Id="rId44" Type="http://schemas.openxmlformats.org/officeDocument/2006/relationships/customXml" Target="../ink/ink5198.xml"/><Relationship Id="rId86" Type="http://schemas.openxmlformats.org/officeDocument/2006/relationships/customXml" Target="../ink/ink5219.xml"/><Relationship Id="rId151" Type="http://schemas.openxmlformats.org/officeDocument/2006/relationships/image" Target="../media/image330.png"/><Relationship Id="rId193" Type="http://schemas.openxmlformats.org/officeDocument/2006/relationships/customXml" Target="../ink/ink5273.xml"/><Relationship Id="rId207" Type="http://schemas.openxmlformats.org/officeDocument/2006/relationships/customXml" Target="../ink/ink5280.xml"/><Relationship Id="rId249" Type="http://schemas.openxmlformats.org/officeDocument/2006/relationships/customXml" Target="../ink/ink530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33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236.xml"/><Relationship Id="rId358" Type="http://schemas.openxmlformats.org/officeDocument/2006/relationships/customXml" Target="../ink/ink5356.xml"/><Relationship Id="rId162" Type="http://schemas.openxmlformats.org/officeDocument/2006/relationships/customXml" Target="../ink/ink5257.xml"/><Relationship Id="rId218" Type="http://schemas.openxmlformats.org/officeDocument/2006/relationships/image" Target="../media/image362.png"/><Relationship Id="rId271" Type="http://schemas.openxmlformats.org/officeDocument/2006/relationships/customXml" Target="../ink/ink5312.xml"/><Relationship Id="rId24" Type="http://schemas.openxmlformats.org/officeDocument/2006/relationships/customXml" Target="../ink/ink5188.xml"/><Relationship Id="rId66" Type="http://schemas.openxmlformats.org/officeDocument/2006/relationships/customXml" Target="../ink/ink520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4.png"/><Relationship Id="rId173" Type="http://schemas.openxmlformats.org/officeDocument/2006/relationships/image" Target="../media/image59.png"/><Relationship Id="rId229" Type="http://schemas.openxmlformats.org/officeDocument/2006/relationships/customXml" Target="../ink/ink529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226.xml"/><Relationship Id="rId282" Type="http://schemas.openxmlformats.org/officeDocument/2006/relationships/image" Target="../media/image394.png"/><Relationship Id="rId338" Type="http://schemas.openxmlformats.org/officeDocument/2006/relationships/customXml" Target="../ink/ink5346.xml"/><Relationship Id="rId8" Type="http://schemas.openxmlformats.org/officeDocument/2006/relationships/customXml" Target="../ink/ink5180.xml"/><Relationship Id="rId142" Type="http://schemas.openxmlformats.org/officeDocument/2006/relationships/customXml" Target="../ink/ink5247.xml"/><Relationship Id="rId184" Type="http://schemas.openxmlformats.org/officeDocument/2006/relationships/customXml" Target="../ink/ink5268.xml"/><Relationship Id="rId251" Type="http://schemas.openxmlformats.org/officeDocument/2006/relationships/customXml" Target="../ink/ink5302.xml"/><Relationship Id="rId46" Type="http://schemas.openxmlformats.org/officeDocument/2006/relationships/customXml" Target="../ink/ink5199.xml"/><Relationship Id="rId293" Type="http://schemas.openxmlformats.org/officeDocument/2006/relationships/customXml" Target="../ink/ink5323.xml"/><Relationship Id="rId307" Type="http://schemas.openxmlformats.org/officeDocument/2006/relationships/customXml" Target="../ink/ink5330.xml"/><Relationship Id="rId349" Type="http://schemas.openxmlformats.org/officeDocument/2006/relationships/image" Target="../media/image466.png"/><Relationship Id="rId88" Type="http://schemas.openxmlformats.org/officeDocument/2006/relationships/customXml" Target="../ink/ink522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274.xml"/><Relationship Id="rId209" Type="http://schemas.openxmlformats.org/officeDocument/2006/relationships/customXml" Target="../ink/ink5281.xml"/><Relationship Id="rId360" Type="http://schemas.openxmlformats.org/officeDocument/2006/relationships/customXml" Target="../ink/ink5357.xml"/><Relationship Id="rId220" Type="http://schemas.openxmlformats.org/officeDocument/2006/relationships/image" Target="../media/image363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51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525.xml"/><Relationship Id="rId366" Type="http://schemas.openxmlformats.org/officeDocument/2006/relationships/customXml" Target="../ink/ink5546.xml"/><Relationship Id="rId170" Type="http://schemas.openxmlformats.org/officeDocument/2006/relationships/customXml" Target="../ink/ink544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378.xml"/><Relationship Id="rId74" Type="http://schemas.openxmlformats.org/officeDocument/2006/relationships/customXml" Target="../ink/ink5399.xml"/><Relationship Id="rId128" Type="http://schemas.openxmlformats.org/officeDocument/2006/relationships/customXml" Target="../ink/ink5426.xml"/><Relationship Id="rId335" Type="http://schemas.openxmlformats.org/officeDocument/2006/relationships/image" Target="../media/image442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5481.xml"/><Relationship Id="rId279" Type="http://schemas.openxmlformats.org/officeDocument/2006/relationships/customXml" Target="../ink/ink550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536.xml"/><Relationship Id="rId85" Type="http://schemas.openxmlformats.org/officeDocument/2006/relationships/image" Target="../media/image311.png"/><Relationship Id="rId150" Type="http://schemas.openxmlformats.org/officeDocument/2006/relationships/customXml" Target="../ink/ink543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368.xml"/><Relationship Id="rId108" Type="http://schemas.openxmlformats.org/officeDocument/2006/relationships/customXml" Target="../ink/ink5416.xml"/><Relationship Id="rId315" Type="http://schemas.openxmlformats.org/officeDocument/2006/relationships/customXml" Target="../ink/ink5520.xml"/><Relationship Id="rId357" Type="http://schemas.openxmlformats.org/officeDocument/2006/relationships/image" Target="../media/image473.png"/><Relationship Id="rId54" Type="http://schemas.openxmlformats.org/officeDocument/2006/relationships/customXml" Target="../ink/ink5389.xml"/><Relationship Id="rId96" Type="http://schemas.openxmlformats.org/officeDocument/2006/relationships/customXml" Target="../ink/ink5410.xml"/><Relationship Id="rId161" Type="http://schemas.openxmlformats.org/officeDocument/2006/relationships/image" Target="../media/image335.png"/><Relationship Id="rId217" Type="http://schemas.openxmlformats.org/officeDocument/2006/relationships/customXml" Target="../ink/ink5471.xml"/><Relationship Id="rId259" Type="http://schemas.openxmlformats.org/officeDocument/2006/relationships/customXml" Target="../ink/ink549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526.xml"/><Relationship Id="rId65" Type="http://schemas.openxmlformats.org/officeDocument/2006/relationships/image" Target="../media/image301.png"/><Relationship Id="rId130" Type="http://schemas.openxmlformats.org/officeDocument/2006/relationships/customXml" Target="../ink/ink5427.xml"/><Relationship Id="rId368" Type="http://schemas.openxmlformats.org/officeDocument/2006/relationships/customXml" Target="../ink/ink5547.xml"/><Relationship Id="rId172" Type="http://schemas.openxmlformats.org/officeDocument/2006/relationships/customXml" Target="../ink/ink5448.xml"/><Relationship Id="rId228" Type="http://schemas.openxmlformats.org/officeDocument/2006/relationships/image" Target="../media/image367.png"/><Relationship Id="rId281" Type="http://schemas.openxmlformats.org/officeDocument/2006/relationships/customXml" Target="../ink/ink5503.xml"/><Relationship Id="rId337" Type="http://schemas.openxmlformats.org/officeDocument/2006/relationships/image" Target="../media/image443.png"/><Relationship Id="rId34" Type="http://schemas.openxmlformats.org/officeDocument/2006/relationships/customXml" Target="../ink/ink5379.xml"/><Relationship Id="rId76" Type="http://schemas.openxmlformats.org/officeDocument/2006/relationships/customXml" Target="../ink/ink5400.xml"/><Relationship Id="rId141" Type="http://schemas.openxmlformats.org/officeDocument/2006/relationships/image" Target="../media/image325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548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417.xml"/><Relationship Id="rId348" Type="http://schemas.openxmlformats.org/officeDocument/2006/relationships/customXml" Target="../ink/ink5537.xml"/><Relationship Id="rId152" Type="http://schemas.openxmlformats.org/officeDocument/2006/relationships/customXml" Target="../ink/ink543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493.xml"/><Relationship Id="rId14" Type="http://schemas.openxmlformats.org/officeDocument/2006/relationships/customXml" Target="../ink/ink5369.xml"/><Relationship Id="rId56" Type="http://schemas.openxmlformats.org/officeDocument/2006/relationships/customXml" Target="../ink/ink5390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41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472.xml"/><Relationship Id="rId370" Type="http://schemas.openxmlformats.org/officeDocument/2006/relationships/customXml" Target="../ink/ink554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527.xml"/><Relationship Id="rId132" Type="http://schemas.openxmlformats.org/officeDocument/2006/relationships/customXml" Target="../ink/ink5428.xml"/><Relationship Id="rId174" Type="http://schemas.openxmlformats.org/officeDocument/2006/relationships/customXml" Target="../ink/ink5449.xml"/><Relationship Id="rId241" Type="http://schemas.openxmlformats.org/officeDocument/2006/relationships/customXml" Target="../ink/ink5483.xml"/><Relationship Id="rId15" Type="http://schemas.openxmlformats.org/officeDocument/2006/relationships/image" Target="../media/image14.png"/><Relationship Id="rId36" Type="http://schemas.openxmlformats.org/officeDocument/2006/relationships/customXml" Target="../ink/ink5380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5504.xml"/><Relationship Id="rId318" Type="http://schemas.openxmlformats.org/officeDocument/2006/relationships/customXml" Target="../ink/ink5522.xml"/><Relationship Id="rId339" Type="http://schemas.openxmlformats.org/officeDocument/2006/relationships/image" Target="../media/image448.png"/><Relationship Id="rId78" Type="http://schemas.openxmlformats.org/officeDocument/2006/relationships/customXml" Target="../ink/ink5401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5423.xml"/><Relationship Id="rId143" Type="http://schemas.openxmlformats.org/officeDocument/2006/relationships/image" Target="../media/image326.png"/><Relationship Id="rId164" Type="http://schemas.openxmlformats.org/officeDocument/2006/relationships/customXml" Target="../ink/ink5444.xml"/><Relationship Id="rId185" Type="http://schemas.openxmlformats.org/officeDocument/2006/relationships/customXml" Target="../ink/ink5455.xml"/><Relationship Id="rId350" Type="http://schemas.openxmlformats.org/officeDocument/2006/relationships/customXml" Target="../ink/ink5538.xml"/><Relationship Id="rId371" Type="http://schemas.openxmlformats.org/officeDocument/2006/relationships/image" Target="../media/image489.png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5375.xml"/><Relationship Id="rId231" Type="http://schemas.openxmlformats.org/officeDocument/2006/relationships/customXml" Target="../ink/ink5478.xml"/><Relationship Id="rId252" Type="http://schemas.openxmlformats.org/officeDocument/2006/relationships/image" Target="../media/image379.png"/><Relationship Id="rId273" Type="http://schemas.openxmlformats.org/officeDocument/2006/relationships/customXml" Target="../ink/ink549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396.xml"/><Relationship Id="rId89" Type="http://schemas.openxmlformats.org/officeDocument/2006/relationships/image" Target="../media/image313.png"/><Relationship Id="rId112" Type="http://schemas.openxmlformats.org/officeDocument/2006/relationships/customXml" Target="../ink/ink5418.xml"/><Relationship Id="rId133" Type="http://schemas.openxmlformats.org/officeDocument/2006/relationships/image" Target="../media/image321.png"/><Relationship Id="rId154" Type="http://schemas.openxmlformats.org/officeDocument/2006/relationships/customXml" Target="../ink/ink5439.xml"/><Relationship Id="rId175" Type="http://schemas.openxmlformats.org/officeDocument/2006/relationships/image" Target="../media/image341.png"/><Relationship Id="rId340" Type="http://schemas.openxmlformats.org/officeDocument/2006/relationships/customXml" Target="../ink/ink5533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5370.xml"/><Relationship Id="rId221" Type="http://schemas.openxmlformats.org/officeDocument/2006/relationships/customXml" Target="../ink/ink5473.xml"/><Relationship Id="rId242" Type="http://schemas.openxmlformats.org/officeDocument/2006/relationships/image" Target="../media/image374.png"/><Relationship Id="rId263" Type="http://schemas.openxmlformats.org/officeDocument/2006/relationships/customXml" Target="../ink/ink549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391.xml"/><Relationship Id="rId79" Type="http://schemas.openxmlformats.org/officeDocument/2006/relationships/image" Target="../media/image308.png"/><Relationship Id="rId102" Type="http://schemas.openxmlformats.org/officeDocument/2006/relationships/customXml" Target="../ink/ink5413.xml"/><Relationship Id="rId123" Type="http://schemas.openxmlformats.org/officeDocument/2006/relationships/image" Target="../media/image174.png"/><Relationship Id="rId144" Type="http://schemas.openxmlformats.org/officeDocument/2006/relationships/customXml" Target="../ink/ink5434.xml"/><Relationship Id="rId330" Type="http://schemas.openxmlformats.org/officeDocument/2006/relationships/customXml" Target="../ink/ink5528.xml"/><Relationship Id="rId90" Type="http://schemas.openxmlformats.org/officeDocument/2006/relationships/customXml" Target="../ink/ink540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5468.xml"/><Relationship Id="rId232" Type="http://schemas.openxmlformats.org/officeDocument/2006/relationships/image" Target="../media/image369.png"/><Relationship Id="rId253" Type="http://schemas.openxmlformats.org/officeDocument/2006/relationships/customXml" Target="../ink/ink5489.xml"/><Relationship Id="rId274" Type="http://schemas.openxmlformats.org/officeDocument/2006/relationships/image" Target="../media/image390.png"/><Relationship Id="rId295" Type="http://schemas.openxmlformats.org/officeDocument/2006/relationships/customXml" Target="../ink/ink5510.xml"/><Relationship Id="rId309" Type="http://schemas.openxmlformats.org/officeDocument/2006/relationships/customXml" Target="../ink/ink5517.xml"/><Relationship Id="rId27" Type="http://schemas.openxmlformats.org/officeDocument/2006/relationships/image" Target="../media/image20.png"/><Relationship Id="rId48" Type="http://schemas.openxmlformats.org/officeDocument/2006/relationships/customXml" Target="../ink/ink538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429.xml"/><Relationship Id="rId320" Type="http://schemas.openxmlformats.org/officeDocument/2006/relationships/customXml" Target="../ink/ink5523.xml"/><Relationship Id="rId80" Type="http://schemas.openxmlformats.org/officeDocument/2006/relationships/customXml" Target="../ink/ink5402.xml"/><Relationship Id="rId155" Type="http://schemas.openxmlformats.org/officeDocument/2006/relationships/image" Target="../media/image332.png"/><Relationship Id="rId176" Type="http://schemas.openxmlformats.org/officeDocument/2006/relationships/customXml" Target="../ink/ink5450.xml"/><Relationship Id="rId197" Type="http://schemas.openxmlformats.org/officeDocument/2006/relationships/customXml" Target="../ink/ink5461.xml"/><Relationship Id="rId341" Type="http://schemas.openxmlformats.org/officeDocument/2006/relationships/image" Target="../media/image449.png"/><Relationship Id="rId362" Type="http://schemas.openxmlformats.org/officeDocument/2006/relationships/customXml" Target="../ink/ink5544.xml"/><Relationship Id="rId201" Type="http://schemas.openxmlformats.org/officeDocument/2006/relationships/customXml" Target="../ink/ink5463.xml"/><Relationship Id="rId222" Type="http://schemas.openxmlformats.org/officeDocument/2006/relationships/image" Target="../media/image364.png"/><Relationship Id="rId243" Type="http://schemas.openxmlformats.org/officeDocument/2006/relationships/customXml" Target="../ink/ink5484.xml"/><Relationship Id="rId264" Type="http://schemas.openxmlformats.org/officeDocument/2006/relationships/image" Target="../media/image385.png"/><Relationship Id="rId285" Type="http://schemas.openxmlformats.org/officeDocument/2006/relationships/customXml" Target="../ink/ink5505.xml"/><Relationship Id="rId17" Type="http://schemas.openxmlformats.org/officeDocument/2006/relationships/image" Target="../media/image15.png"/><Relationship Id="rId38" Type="http://schemas.openxmlformats.org/officeDocument/2006/relationships/customXml" Target="../ink/ink538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424.xml"/><Relationship Id="rId310" Type="http://schemas.openxmlformats.org/officeDocument/2006/relationships/image" Target="../media/image408.png"/><Relationship Id="rId70" Type="http://schemas.openxmlformats.org/officeDocument/2006/relationships/customXml" Target="../ink/ink539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445.xml"/><Relationship Id="rId187" Type="http://schemas.openxmlformats.org/officeDocument/2006/relationships/customXml" Target="../ink/ink5456.xml"/><Relationship Id="rId331" Type="http://schemas.openxmlformats.org/officeDocument/2006/relationships/image" Target="../media/image431.png"/><Relationship Id="rId352" Type="http://schemas.openxmlformats.org/officeDocument/2006/relationships/customXml" Target="../ink/ink553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5479.xml"/><Relationship Id="rId254" Type="http://schemas.openxmlformats.org/officeDocument/2006/relationships/image" Target="../media/image380.png"/><Relationship Id="rId28" Type="http://schemas.openxmlformats.org/officeDocument/2006/relationships/customXml" Target="../ink/ink5376.xml"/><Relationship Id="rId49" Type="http://schemas.openxmlformats.org/officeDocument/2006/relationships/image" Target="../media/image31.png"/><Relationship Id="rId114" Type="http://schemas.openxmlformats.org/officeDocument/2006/relationships/customXml" Target="../ink/ink5419.xml"/><Relationship Id="rId275" Type="http://schemas.openxmlformats.org/officeDocument/2006/relationships/customXml" Target="../ink/ink550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39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44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534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474.xml"/><Relationship Id="rId244" Type="http://schemas.openxmlformats.org/officeDocument/2006/relationships/image" Target="../media/image375.png"/><Relationship Id="rId18" Type="http://schemas.openxmlformats.org/officeDocument/2006/relationships/customXml" Target="../ink/ink5371.xml"/><Relationship Id="rId39" Type="http://schemas.openxmlformats.org/officeDocument/2006/relationships/image" Target="../media/image26.png"/><Relationship Id="rId265" Type="http://schemas.openxmlformats.org/officeDocument/2006/relationships/customXml" Target="../ink/ink5495.xml"/><Relationship Id="rId286" Type="http://schemas.openxmlformats.org/officeDocument/2006/relationships/image" Target="../media/image396.png"/><Relationship Id="rId50" Type="http://schemas.openxmlformats.org/officeDocument/2006/relationships/customXml" Target="../ink/ink5387.xml"/><Relationship Id="rId104" Type="http://schemas.openxmlformats.org/officeDocument/2006/relationships/customXml" Target="../ink/ink5414.xml"/><Relationship Id="rId125" Type="http://schemas.openxmlformats.org/officeDocument/2006/relationships/image" Target="../media/image175.png"/><Relationship Id="rId146" Type="http://schemas.openxmlformats.org/officeDocument/2006/relationships/customXml" Target="../ink/ink543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518.xml"/><Relationship Id="rId332" Type="http://schemas.openxmlformats.org/officeDocument/2006/relationships/customXml" Target="../ink/ink5529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5408.xml"/><Relationship Id="rId213" Type="http://schemas.openxmlformats.org/officeDocument/2006/relationships/customXml" Target="../ink/ink5469.xml"/><Relationship Id="rId234" Type="http://schemas.openxmlformats.org/officeDocument/2006/relationships/image" Target="../media/image370.png"/><Relationship Id="rId2" Type="http://schemas.openxmlformats.org/officeDocument/2006/relationships/customXml" Target="../ink/ink5363.xml"/><Relationship Id="rId29" Type="http://schemas.openxmlformats.org/officeDocument/2006/relationships/image" Target="../media/image21.png"/><Relationship Id="rId255" Type="http://schemas.openxmlformats.org/officeDocument/2006/relationships/customXml" Target="../ink/ink5490.xml"/><Relationship Id="rId276" Type="http://schemas.openxmlformats.org/officeDocument/2006/relationships/image" Target="../media/image391.png"/><Relationship Id="rId297" Type="http://schemas.openxmlformats.org/officeDocument/2006/relationships/customXml" Target="../ink/ink5511.xml"/><Relationship Id="rId40" Type="http://schemas.openxmlformats.org/officeDocument/2006/relationships/customXml" Target="../ink/ink5382.xml"/><Relationship Id="rId115" Type="http://schemas.openxmlformats.org/officeDocument/2006/relationships/image" Target="../media/image170.png"/><Relationship Id="rId136" Type="http://schemas.openxmlformats.org/officeDocument/2006/relationships/customXml" Target="../ink/ink5430.xml"/><Relationship Id="rId157" Type="http://schemas.openxmlformats.org/officeDocument/2006/relationships/image" Target="../media/image333.png"/><Relationship Id="rId178" Type="http://schemas.openxmlformats.org/officeDocument/2006/relationships/customXml" Target="../ink/ink5451.xml"/><Relationship Id="rId301" Type="http://schemas.openxmlformats.org/officeDocument/2006/relationships/customXml" Target="../ink/ink5513.xml"/><Relationship Id="rId322" Type="http://schemas.openxmlformats.org/officeDocument/2006/relationships/customXml" Target="../ink/ink5524.xml"/><Relationship Id="rId343" Type="http://schemas.openxmlformats.org/officeDocument/2006/relationships/image" Target="../media/image454.png"/><Relationship Id="rId364" Type="http://schemas.openxmlformats.org/officeDocument/2006/relationships/customXml" Target="../ink/ink5545.xml"/><Relationship Id="rId61" Type="http://schemas.openxmlformats.org/officeDocument/2006/relationships/image" Target="../media/image299.png"/><Relationship Id="rId82" Type="http://schemas.openxmlformats.org/officeDocument/2006/relationships/customXml" Target="../ink/ink5403.xml"/><Relationship Id="rId199" Type="http://schemas.openxmlformats.org/officeDocument/2006/relationships/customXml" Target="../ink/ink5462.xml"/><Relationship Id="rId203" Type="http://schemas.openxmlformats.org/officeDocument/2006/relationships/customXml" Target="../ink/ink546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485.xml"/><Relationship Id="rId266" Type="http://schemas.openxmlformats.org/officeDocument/2006/relationships/image" Target="../media/image386.png"/><Relationship Id="rId287" Type="http://schemas.openxmlformats.org/officeDocument/2006/relationships/customXml" Target="../ink/ink5506.xml"/><Relationship Id="rId30" Type="http://schemas.openxmlformats.org/officeDocument/2006/relationships/customXml" Target="../ink/ink5377.xml"/><Relationship Id="rId105" Type="http://schemas.openxmlformats.org/officeDocument/2006/relationships/image" Target="../media/image165.png"/><Relationship Id="rId126" Type="http://schemas.openxmlformats.org/officeDocument/2006/relationships/customXml" Target="../ink/ink5425.xml"/><Relationship Id="rId147" Type="http://schemas.openxmlformats.org/officeDocument/2006/relationships/image" Target="../media/image328.png"/><Relationship Id="rId168" Type="http://schemas.openxmlformats.org/officeDocument/2006/relationships/customXml" Target="../ink/ink544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540.xml"/><Relationship Id="rId51" Type="http://schemas.openxmlformats.org/officeDocument/2006/relationships/image" Target="../media/image32.png"/><Relationship Id="rId72" Type="http://schemas.openxmlformats.org/officeDocument/2006/relationships/customXml" Target="../ink/ink5398.xml"/><Relationship Id="rId93" Type="http://schemas.openxmlformats.org/officeDocument/2006/relationships/image" Target="../media/image315.png"/><Relationship Id="rId189" Type="http://schemas.openxmlformats.org/officeDocument/2006/relationships/customXml" Target="../ink/ink5457.xml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5480.xml"/><Relationship Id="rId256" Type="http://schemas.openxmlformats.org/officeDocument/2006/relationships/image" Target="../media/image381.png"/><Relationship Id="rId277" Type="http://schemas.openxmlformats.org/officeDocument/2006/relationships/customXml" Target="../ink/ink5501.xml"/><Relationship Id="rId298" Type="http://schemas.openxmlformats.org/officeDocument/2006/relationships/image" Target="../media/image402.png"/><Relationship Id="rId116" Type="http://schemas.openxmlformats.org/officeDocument/2006/relationships/customXml" Target="../ink/ink5420.xml"/><Relationship Id="rId137" Type="http://schemas.openxmlformats.org/officeDocument/2006/relationships/image" Target="../media/image323.png"/><Relationship Id="rId158" Type="http://schemas.openxmlformats.org/officeDocument/2006/relationships/customXml" Target="../ink/ink544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535.xml"/><Relationship Id="rId20" Type="http://schemas.openxmlformats.org/officeDocument/2006/relationships/customXml" Target="../ink/ink5372.xml"/><Relationship Id="rId41" Type="http://schemas.openxmlformats.org/officeDocument/2006/relationships/image" Target="../media/image27.png"/><Relationship Id="rId62" Type="http://schemas.openxmlformats.org/officeDocument/2006/relationships/customXml" Target="../ink/ink539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6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475.xml"/><Relationship Id="rId246" Type="http://schemas.openxmlformats.org/officeDocument/2006/relationships/image" Target="../media/image376.png"/><Relationship Id="rId267" Type="http://schemas.openxmlformats.org/officeDocument/2006/relationships/customXml" Target="../ink/ink5496.xml"/><Relationship Id="rId288" Type="http://schemas.openxmlformats.org/officeDocument/2006/relationships/image" Target="../media/image397.png"/><Relationship Id="rId106" Type="http://schemas.openxmlformats.org/officeDocument/2006/relationships/customXml" Target="../ink/ink5415.xml"/><Relationship Id="rId127" Type="http://schemas.openxmlformats.org/officeDocument/2006/relationships/image" Target="../media/image176.png"/><Relationship Id="rId313" Type="http://schemas.openxmlformats.org/officeDocument/2006/relationships/customXml" Target="../ink/ink5519.xml"/><Relationship Id="rId10" Type="http://schemas.openxmlformats.org/officeDocument/2006/relationships/customXml" Target="../ink/ink5367.xml"/><Relationship Id="rId31" Type="http://schemas.openxmlformats.org/officeDocument/2006/relationships/image" Target="../media/image22.png"/><Relationship Id="rId52" Type="http://schemas.openxmlformats.org/officeDocument/2006/relationships/customXml" Target="../ink/ink5388.xml"/><Relationship Id="rId73" Type="http://schemas.openxmlformats.org/officeDocument/2006/relationships/image" Target="../media/image305.png"/><Relationship Id="rId94" Type="http://schemas.openxmlformats.org/officeDocument/2006/relationships/customXml" Target="../ink/ink5409.xml"/><Relationship Id="rId148" Type="http://schemas.openxmlformats.org/officeDocument/2006/relationships/customXml" Target="../ink/ink5436.xml"/><Relationship Id="rId169" Type="http://schemas.openxmlformats.org/officeDocument/2006/relationships/image" Target="../media/image339.png"/><Relationship Id="rId334" Type="http://schemas.openxmlformats.org/officeDocument/2006/relationships/customXml" Target="../ink/ink5530.xml"/><Relationship Id="rId355" Type="http://schemas.openxmlformats.org/officeDocument/2006/relationships/image" Target="../media/image472.png"/><Relationship Id="rId4" Type="http://schemas.openxmlformats.org/officeDocument/2006/relationships/customXml" Target="../ink/ink5364.xml"/><Relationship Id="rId180" Type="http://schemas.openxmlformats.org/officeDocument/2006/relationships/customXml" Target="../ink/ink5452.xml"/><Relationship Id="rId215" Type="http://schemas.openxmlformats.org/officeDocument/2006/relationships/customXml" Target="../ink/ink5470.xml"/><Relationship Id="rId236" Type="http://schemas.openxmlformats.org/officeDocument/2006/relationships/image" Target="../media/image371.png"/><Relationship Id="rId257" Type="http://schemas.openxmlformats.org/officeDocument/2006/relationships/customXml" Target="../ink/ink5491.xml"/><Relationship Id="rId278" Type="http://schemas.openxmlformats.org/officeDocument/2006/relationships/image" Target="../media/image392.png"/><Relationship Id="rId303" Type="http://schemas.openxmlformats.org/officeDocument/2006/relationships/customXml" Target="../ink/ink5514.xml"/><Relationship Id="rId42" Type="http://schemas.openxmlformats.org/officeDocument/2006/relationships/customXml" Target="../ink/ink5383.xml"/><Relationship Id="rId84" Type="http://schemas.openxmlformats.org/officeDocument/2006/relationships/customXml" Target="../ink/ink5404.xml"/><Relationship Id="rId138" Type="http://schemas.openxmlformats.org/officeDocument/2006/relationships/customXml" Target="../ink/ink5431.xml"/><Relationship Id="rId345" Type="http://schemas.openxmlformats.org/officeDocument/2006/relationships/image" Target="../media/image455.png"/><Relationship Id="rId191" Type="http://schemas.openxmlformats.org/officeDocument/2006/relationships/customXml" Target="../ink/ink5458.xml"/><Relationship Id="rId205" Type="http://schemas.openxmlformats.org/officeDocument/2006/relationships/customXml" Target="../ink/ink5465.xml"/><Relationship Id="rId247" Type="http://schemas.openxmlformats.org/officeDocument/2006/relationships/customXml" Target="../ink/ink5486.xml"/><Relationship Id="rId107" Type="http://schemas.openxmlformats.org/officeDocument/2006/relationships/image" Target="../media/image166.png"/><Relationship Id="rId289" Type="http://schemas.openxmlformats.org/officeDocument/2006/relationships/customXml" Target="../ink/ink550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541.xml"/><Relationship Id="rId95" Type="http://schemas.openxmlformats.org/officeDocument/2006/relationships/image" Target="../media/image316.png"/><Relationship Id="rId160" Type="http://schemas.openxmlformats.org/officeDocument/2006/relationships/customXml" Target="../ink/ink544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373.xml"/><Relationship Id="rId64" Type="http://schemas.openxmlformats.org/officeDocument/2006/relationships/customXml" Target="../ink/ink5394.xml"/><Relationship Id="rId118" Type="http://schemas.openxmlformats.org/officeDocument/2006/relationships/customXml" Target="../ink/ink5421.xml"/><Relationship Id="rId325" Type="http://schemas.openxmlformats.org/officeDocument/2006/relationships/image" Target="../media/image415.png"/><Relationship Id="rId367" Type="http://schemas.openxmlformats.org/officeDocument/2006/relationships/image" Target="../media/image487.png"/><Relationship Id="rId171" Type="http://schemas.openxmlformats.org/officeDocument/2006/relationships/image" Target="../media/image340.png"/><Relationship Id="rId227" Type="http://schemas.openxmlformats.org/officeDocument/2006/relationships/customXml" Target="../ink/ink5476.xml"/><Relationship Id="rId269" Type="http://schemas.openxmlformats.org/officeDocument/2006/relationships/customXml" Target="../ink/ink549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531.xml"/><Relationship Id="rId75" Type="http://schemas.openxmlformats.org/officeDocument/2006/relationships/image" Target="../media/image306.png"/><Relationship Id="rId140" Type="http://schemas.openxmlformats.org/officeDocument/2006/relationships/customXml" Target="../ink/ink5432.xml"/><Relationship Id="rId182" Type="http://schemas.openxmlformats.org/officeDocument/2006/relationships/customXml" Target="../ink/ink5453.xml"/><Relationship Id="rId6" Type="http://schemas.openxmlformats.org/officeDocument/2006/relationships/customXml" Target="../ink/ink5365.xml"/><Relationship Id="rId238" Type="http://schemas.openxmlformats.org/officeDocument/2006/relationships/image" Target="../media/image372.png"/><Relationship Id="rId291" Type="http://schemas.openxmlformats.org/officeDocument/2006/relationships/customXml" Target="../ink/ink5508.xml"/><Relationship Id="rId305" Type="http://schemas.openxmlformats.org/officeDocument/2006/relationships/customXml" Target="../ink/ink5515.xml"/><Relationship Id="rId347" Type="http://schemas.openxmlformats.org/officeDocument/2006/relationships/image" Target="../media/image465.png"/><Relationship Id="rId44" Type="http://schemas.openxmlformats.org/officeDocument/2006/relationships/customXml" Target="../ink/ink5384.xml"/><Relationship Id="rId86" Type="http://schemas.openxmlformats.org/officeDocument/2006/relationships/customXml" Target="../ink/ink5405.xml"/><Relationship Id="rId151" Type="http://schemas.openxmlformats.org/officeDocument/2006/relationships/image" Target="../media/image330.png"/><Relationship Id="rId193" Type="http://schemas.openxmlformats.org/officeDocument/2006/relationships/customXml" Target="../ink/ink5459.xml"/><Relationship Id="rId207" Type="http://schemas.openxmlformats.org/officeDocument/2006/relationships/customXml" Target="../ink/ink5466.xml"/><Relationship Id="rId249" Type="http://schemas.openxmlformats.org/officeDocument/2006/relationships/customXml" Target="../ink/ink548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52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422.xml"/><Relationship Id="rId358" Type="http://schemas.openxmlformats.org/officeDocument/2006/relationships/customXml" Target="../ink/ink5542.xml"/><Relationship Id="rId162" Type="http://schemas.openxmlformats.org/officeDocument/2006/relationships/customXml" Target="../ink/ink5443.xml"/><Relationship Id="rId218" Type="http://schemas.openxmlformats.org/officeDocument/2006/relationships/image" Target="../media/image362.png"/><Relationship Id="rId271" Type="http://schemas.openxmlformats.org/officeDocument/2006/relationships/customXml" Target="../ink/ink5498.xml"/><Relationship Id="rId24" Type="http://schemas.openxmlformats.org/officeDocument/2006/relationships/customXml" Target="../ink/ink5374.xml"/><Relationship Id="rId66" Type="http://schemas.openxmlformats.org/officeDocument/2006/relationships/customXml" Target="../ink/ink539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8.png"/><Relationship Id="rId173" Type="http://schemas.openxmlformats.org/officeDocument/2006/relationships/image" Target="../media/image59.png"/><Relationship Id="rId229" Type="http://schemas.openxmlformats.org/officeDocument/2006/relationships/customXml" Target="../ink/ink547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412.xml"/><Relationship Id="rId282" Type="http://schemas.openxmlformats.org/officeDocument/2006/relationships/image" Target="../media/image394.png"/><Relationship Id="rId338" Type="http://schemas.openxmlformats.org/officeDocument/2006/relationships/customXml" Target="../ink/ink5532.xml"/><Relationship Id="rId8" Type="http://schemas.openxmlformats.org/officeDocument/2006/relationships/customXml" Target="../ink/ink5366.xml"/><Relationship Id="rId142" Type="http://schemas.openxmlformats.org/officeDocument/2006/relationships/customXml" Target="../ink/ink5433.xml"/><Relationship Id="rId184" Type="http://schemas.openxmlformats.org/officeDocument/2006/relationships/customXml" Target="../ink/ink5454.xml"/><Relationship Id="rId251" Type="http://schemas.openxmlformats.org/officeDocument/2006/relationships/customXml" Target="../ink/ink5488.xml"/><Relationship Id="rId46" Type="http://schemas.openxmlformats.org/officeDocument/2006/relationships/customXml" Target="../ink/ink5385.xml"/><Relationship Id="rId293" Type="http://schemas.openxmlformats.org/officeDocument/2006/relationships/customXml" Target="../ink/ink5509.xml"/><Relationship Id="rId307" Type="http://schemas.openxmlformats.org/officeDocument/2006/relationships/customXml" Target="../ink/ink5516.xml"/><Relationship Id="rId349" Type="http://schemas.openxmlformats.org/officeDocument/2006/relationships/image" Target="../media/image466.png"/><Relationship Id="rId88" Type="http://schemas.openxmlformats.org/officeDocument/2006/relationships/customXml" Target="../ink/ink540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460.xml"/><Relationship Id="rId209" Type="http://schemas.openxmlformats.org/officeDocument/2006/relationships/customXml" Target="../ink/ink5467.xml"/><Relationship Id="rId360" Type="http://schemas.openxmlformats.org/officeDocument/2006/relationships/customXml" Target="../ink/ink5543.xml"/><Relationship Id="rId220" Type="http://schemas.openxmlformats.org/officeDocument/2006/relationships/image" Target="../media/image363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69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711.xml"/><Relationship Id="rId366" Type="http://schemas.openxmlformats.org/officeDocument/2006/relationships/customXml" Target="../ink/ink5732.xml"/><Relationship Id="rId170" Type="http://schemas.openxmlformats.org/officeDocument/2006/relationships/customXml" Target="../ink/ink563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564.xml"/><Relationship Id="rId74" Type="http://schemas.openxmlformats.org/officeDocument/2006/relationships/customXml" Target="../ink/ink5585.xml"/><Relationship Id="rId128" Type="http://schemas.openxmlformats.org/officeDocument/2006/relationships/customXml" Target="../ink/ink5612.xml"/><Relationship Id="rId335" Type="http://schemas.openxmlformats.org/officeDocument/2006/relationships/image" Target="../media/image442.png"/><Relationship Id="rId377" Type="http://schemas.openxmlformats.org/officeDocument/2006/relationships/image" Target="../media/image496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5667.xml"/><Relationship Id="rId279" Type="http://schemas.openxmlformats.org/officeDocument/2006/relationships/customXml" Target="../ink/ink568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722.xml"/><Relationship Id="rId85" Type="http://schemas.openxmlformats.org/officeDocument/2006/relationships/image" Target="../media/image311.png"/><Relationship Id="rId150" Type="http://schemas.openxmlformats.org/officeDocument/2006/relationships/customXml" Target="../ink/ink562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554.xml"/><Relationship Id="rId108" Type="http://schemas.openxmlformats.org/officeDocument/2006/relationships/customXml" Target="../ink/ink5602.xml"/><Relationship Id="rId315" Type="http://schemas.openxmlformats.org/officeDocument/2006/relationships/customXml" Target="../ink/ink5706.xml"/><Relationship Id="rId357" Type="http://schemas.openxmlformats.org/officeDocument/2006/relationships/image" Target="../media/image473.png"/><Relationship Id="rId54" Type="http://schemas.openxmlformats.org/officeDocument/2006/relationships/customXml" Target="../ink/ink5575.xml"/><Relationship Id="rId96" Type="http://schemas.openxmlformats.org/officeDocument/2006/relationships/customXml" Target="../ink/ink5596.xml"/><Relationship Id="rId161" Type="http://schemas.openxmlformats.org/officeDocument/2006/relationships/image" Target="../media/image335.png"/><Relationship Id="rId217" Type="http://schemas.openxmlformats.org/officeDocument/2006/relationships/customXml" Target="../ink/ink5657.xml"/><Relationship Id="rId259" Type="http://schemas.openxmlformats.org/officeDocument/2006/relationships/customXml" Target="../ink/ink567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712.xml"/><Relationship Id="rId65" Type="http://schemas.openxmlformats.org/officeDocument/2006/relationships/image" Target="../media/image301.png"/><Relationship Id="rId130" Type="http://schemas.openxmlformats.org/officeDocument/2006/relationships/customXml" Target="../ink/ink5613.xml"/><Relationship Id="rId368" Type="http://schemas.openxmlformats.org/officeDocument/2006/relationships/customXml" Target="../ink/ink5733.xml"/><Relationship Id="rId172" Type="http://schemas.openxmlformats.org/officeDocument/2006/relationships/customXml" Target="../ink/ink5634.xml"/><Relationship Id="rId228" Type="http://schemas.openxmlformats.org/officeDocument/2006/relationships/image" Target="../media/image367.png"/><Relationship Id="rId281" Type="http://schemas.openxmlformats.org/officeDocument/2006/relationships/customXml" Target="../ink/ink5689.xml"/><Relationship Id="rId337" Type="http://schemas.openxmlformats.org/officeDocument/2006/relationships/image" Target="../media/image443.png"/><Relationship Id="rId34" Type="http://schemas.openxmlformats.org/officeDocument/2006/relationships/customXml" Target="../ink/ink5565.xml"/><Relationship Id="rId76" Type="http://schemas.openxmlformats.org/officeDocument/2006/relationships/customXml" Target="../ink/ink5586.xml"/><Relationship Id="rId141" Type="http://schemas.openxmlformats.org/officeDocument/2006/relationships/image" Target="../media/image325.png"/><Relationship Id="rId379" Type="http://schemas.openxmlformats.org/officeDocument/2006/relationships/image" Target="../media/image497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566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603.xml"/><Relationship Id="rId348" Type="http://schemas.openxmlformats.org/officeDocument/2006/relationships/customXml" Target="../ink/ink5723.xml"/><Relationship Id="rId152" Type="http://schemas.openxmlformats.org/officeDocument/2006/relationships/customXml" Target="../ink/ink562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679.xml"/><Relationship Id="rId14" Type="http://schemas.openxmlformats.org/officeDocument/2006/relationships/customXml" Target="../ink/ink5555.xml"/><Relationship Id="rId56" Type="http://schemas.openxmlformats.org/officeDocument/2006/relationships/customXml" Target="../ink/ink5576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59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658.xml"/><Relationship Id="rId370" Type="http://schemas.openxmlformats.org/officeDocument/2006/relationships/customXml" Target="../ink/ink573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713.xml"/><Relationship Id="rId132" Type="http://schemas.openxmlformats.org/officeDocument/2006/relationships/customXml" Target="../ink/ink5614.xml"/><Relationship Id="rId174" Type="http://schemas.openxmlformats.org/officeDocument/2006/relationships/customXml" Target="../ink/ink5635.xml"/><Relationship Id="rId381" Type="http://schemas.openxmlformats.org/officeDocument/2006/relationships/image" Target="../media/image498.png"/><Relationship Id="rId241" Type="http://schemas.openxmlformats.org/officeDocument/2006/relationships/customXml" Target="../ink/ink5669.xml"/><Relationship Id="rId36" Type="http://schemas.openxmlformats.org/officeDocument/2006/relationships/customXml" Target="../ink/ink5566.xml"/><Relationship Id="rId283" Type="http://schemas.openxmlformats.org/officeDocument/2006/relationships/customXml" Target="../ink/ink5690.xml"/><Relationship Id="rId339" Type="http://schemas.openxmlformats.org/officeDocument/2006/relationships/image" Target="../media/image448.png"/><Relationship Id="rId78" Type="http://schemas.openxmlformats.org/officeDocument/2006/relationships/customXml" Target="../ink/ink5587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641.xml"/><Relationship Id="rId350" Type="http://schemas.openxmlformats.org/officeDocument/2006/relationships/customXml" Target="../ink/ink5724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5561.xml"/><Relationship Id="rId231" Type="http://schemas.openxmlformats.org/officeDocument/2006/relationships/customXml" Target="../ink/ink5664.xml"/><Relationship Id="rId252" Type="http://schemas.openxmlformats.org/officeDocument/2006/relationships/image" Target="../media/image379.png"/><Relationship Id="rId273" Type="http://schemas.openxmlformats.org/officeDocument/2006/relationships/customXml" Target="../ink/ink568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582.xml"/><Relationship Id="rId89" Type="http://schemas.openxmlformats.org/officeDocument/2006/relationships/image" Target="../media/image313.png"/><Relationship Id="rId112" Type="http://schemas.openxmlformats.org/officeDocument/2006/relationships/customXml" Target="../ink/ink5604.xml"/><Relationship Id="rId133" Type="http://schemas.openxmlformats.org/officeDocument/2006/relationships/image" Target="../media/image321.png"/><Relationship Id="rId154" Type="http://schemas.openxmlformats.org/officeDocument/2006/relationships/customXml" Target="../ink/ink5625.xml"/><Relationship Id="rId175" Type="http://schemas.openxmlformats.org/officeDocument/2006/relationships/image" Target="../media/image341.png"/><Relationship Id="rId340" Type="http://schemas.openxmlformats.org/officeDocument/2006/relationships/customXml" Target="../ink/ink5719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740.xml"/><Relationship Id="rId16" Type="http://schemas.openxmlformats.org/officeDocument/2006/relationships/customXml" Target="../ink/ink5556.xml"/><Relationship Id="rId221" Type="http://schemas.openxmlformats.org/officeDocument/2006/relationships/customXml" Target="../ink/ink5659.xml"/><Relationship Id="rId242" Type="http://schemas.openxmlformats.org/officeDocument/2006/relationships/image" Target="../media/image374.png"/><Relationship Id="rId263" Type="http://schemas.openxmlformats.org/officeDocument/2006/relationships/customXml" Target="../ink/ink568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577.xml"/><Relationship Id="rId79" Type="http://schemas.openxmlformats.org/officeDocument/2006/relationships/image" Target="../media/image308.png"/><Relationship Id="rId102" Type="http://schemas.openxmlformats.org/officeDocument/2006/relationships/customXml" Target="../ink/ink5599.xml"/><Relationship Id="rId123" Type="http://schemas.openxmlformats.org/officeDocument/2006/relationships/image" Target="../media/image174.png"/><Relationship Id="rId144" Type="http://schemas.openxmlformats.org/officeDocument/2006/relationships/customXml" Target="../ink/ink5620.xml"/><Relationship Id="rId330" Type="http://schemas.openxmlformats.org/officeDocument/2006/relationships/customXml" Target="../ink/ink5714.xml"/><Relationship Id="rId90" Type="http://schemas.openxmlformats.org/officeDocument/2006/relationships/customXml" Target="../ink/ink559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735.xml"/><Relationship Id="rId211" Type="http://schemas.openxmlformats.org/officeDocument/2006/relationships/customXml" Target="../ink/ink5654.xml"/><Relationship Id="rId232" Type="http://schemas.openxmlformats.org/officeDocument/2006/relationships/image" Target="../media/image369.png"/><Relationship Id="rId253" Type="http://schemas.openxmlformats.org/officeDocument/2006/relationships/customXml" Target="../ink/ink5675.xml"/><Relationship Id="rId274" Type="http://schemas.openxmlformats.org/officeDocument/2006/relationships/image" Target="../media/image390.png"/><Relationship Id="rId295" Type="http://schemas.openxmlformats.org/officeDocument/2006/relationships/customXml" Target="../ink/ink5696.xml"/><Relationship Id="rId309" Type="http://schemas.openxmlformats.org/officeDocument/2006/relationships/customXml" Target="../ink/ink5703.xml"/><Relationship Id="rId27" Type="http://schemas.openxmlformats.org/officeDocument/2006/relationships/image" Target="../media/image20.png"/><Relationship Id="rId48" Type="http://schemas.openxmlformats.org/officeDocument/2006/relationships/customXml" Target="../ink/ink557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615.xml"/><Relationship Id="rId320" Type="http://schemas.openxmlformats.org/officeDocument/2006/relationships/customXml" Target="../ink/ink5709.xml"/><Relationship Id="rId80" Type="http://schemas.openxmlformats.org/officeDocument/2006/relationships/customXml" Target="../ink/ink5588.xml"/><Relationship Id="rId155" Type="http://schemas.openxmlformats.org/officeDocument/2006/relationships/image" Target="../media/image332.png"/><Relationship Id="rId176" Type="http://schemas.openxmlformats.org/officeDocument/2006/relationships/customXml" Target="../ink/ink5636.xml"/><Relationship Id="rId197" Type="http://schemas.openxmlformats.org/officeDocument/2006/relationships/customXml" Target="../ink/ink5647.xml"/><Relationship Id="rId341" Type="http://schemas.openxmlformats.org/officeDocument/2006/relationships/image" Target="../media/image449.png"/><Relationship Id="rId362" Type="http://schemas.openxmlformats.org/officeDocument/2006/relationships/customXml" Target="../ink/ink5730.xml"/><Relationship Id="rId383" Type="http://schemas.openxmlformats.org/officeDocument/2006/relationships/image" Target="../media/image499.png"/><Relationship Id="rId201" Type="http://schemas.openxmlformats.org/officeDocument/2006/relationships/customXml" Target="../ink/ink5649.xml"/><Relationship Id="rId222" Type="http://schemas.openxmlformats.org/officeDocument/2006/relationships/image" Target="../media/image364.png"/><Relationship Id="rId243" Type="http://schemas.openxmlformats.org/officeDocument/2006/relationships/customXml" Target="../ink/ink5670.xml"/><Relationship Id="rId264" Type="http://schemas.openxmlformats.org/officeDocument/2006/relationships/image" Target="../media/image385.png"/><Relationship Id="rId285" Type="http://schemas.openxmlformats.org/officeDocument/2006/relationships/customXml" Target="../ink/ink5691.xml"/><Relationship Id="rId17" Type="http://schemas.openxmlformats.org/officeDocument/2006/relationships/image" Target="../media/image15.png"/><Relationship Id="rId38" Type="http://schemas.openxmlformats.org/officeDocument/2006/relationships/customXml" Target="../ink/ink556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610.xml"/><Relationship Id="rId310" Type="http://schemas.openxmlformats.org/officeDocument/2006/relationships/image" Target="../media/image408.png"/><Relationship Id="rId70" Type="http://schemas.openxmlformats.org/officeDocument/2006/relationships/customXml" Target="../ink/ink558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631.xml"/><Relationship Id="rId187" Type="http://schemas.openxmlformats.org/officeDocument/2006/relationships/customXml" Target="../ink/ink5642.xml"/><Relationship Id="rId331" Type="http://schemas.openxmlformats.org/officeDocument/2006/relationships/image" Target="../media/image431.png"/><Relationship Id="rId352" Type="http://schemas.openxmlformats.org/officeDocument/2006/relationships/customXml" Target="../ink/ink5725.xml"/><Relationship Id="rId373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5665.xml"/><Relationship Id="rId254" Type="http://schemas.openxmlformats.org/officeDocument/2006/relationships/image" Target="../media/image380.png"/><Relationship Id="rId28" Type="http://schemas.openxmlformats.org/officeDocument/2006/relationships/customXml" Target="../ink/ink5562.xml"/><Relationship Id="rId49" Type="http://schemas.openxmlformats.org/officeDocument/2006/relationships/image" Target="../media/image31.png"/><Relationship Id="rId114" Type="http://schemas.openxmlformats.org/officeDocument/2006/relationships/customXml" Target="../ink/ink5605.xml"/><Relationship Id="rId275" Type="http://schemas.openxmlformats.org/officeDocument/2006/relationships/customXml" Target="../ink/ink568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57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62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720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660.xml"/><Relationship Id="rId244" Type="http://schemas.openxmlformats.org/officeDocument/2006/relationships/image" Target="../media/image375.png"/><Relationship Id="rId18" Type="http://schemas.openxmlformats.org/officeDocument/2006/relationships/customXml" Target="../ink/ink5557.xml"/><Relationship Id="rId39" Type="http://schemas.openxmlformats.org/officeDocument/2006/relationships/image" Target="../media/image26.png"/><Relationship Id="rId265" Type="http://schemas.openxmlformats.org/officeDocument/2006/relationships/customXml" Target="../ink/ink5681.xml"/><Relationship Id="rId286" Type="http://schemas.openxmlformats.org/officeDocument/2006/relationships/image" Target="../media/image396.png"/><Relationship Id="rId50" Type="http://schemas.openxmlformats.org/officeDocument/2006/relationships/customXml" Target="../ink/ink5573.xml"/><Relationship Id="rId104" Type="http://schemas.openxmlformats.org/officeDocument/2006/relationships/customXml" Target="../ink/ink5600.xml"/><Relationship Id="rId125" Type="http://schemas.openxmlformats.org/officeDocument/2006/relationships/image" Target="../media/image175.png"/><Relationship Id="rId146" Type="http://schemas.openxmlformats.org/officeDocument/2006/relationships/customXml" Target="../ink/ink562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704.xml"/><Relationship Id="rId332" Type="http://schemas.openxmlformats.org/officeDocument/2006/relationships/customXml" Target="../ink/ink5715.xml"/><Relationship Id="rId353" Type="http://schemas.openxmlformats.org/officeDocument/2006/relationships/image" Target="../media/image471.png"/><Relationship Id="rId374" Type="http://schemas.openxmlformats.org/officeDocument/2006/relationships/customXml" Target="../ink/ink5736.xml"/><Relationship Id="rId71" Type="http://schemas.openxmlformats.org/officeDocument/2006/relationships/image" Target="../media/image304.png"/><Relationship Id="rId92" Type="http://schemas.openxmlformats.org/officeDocument/2006/relationships/customXml" Target="../ink/ink5594.xml"/><Relationship Id="rId213" Type="http://schemas.openxmlformats.org/officeDocument/2006/relationships/customXml" Target="../ink/ink5655.xml"/><Relationship Id="rId234" Type="http://schemas.openxmlformats.org/officeDocument/2006/relationships/image" Target="../media/image370.png"/><Relationship Id="rId2" Type="http://schemas.openxmlformats.org/officeDocument/2006/relationships/customXml" Target="../ink/ink5549.xml"/><Relationship Id="rId29" Type="http://schemas.openxmlformats.org/officeDocument/2006/relationships/image" Target="../media/image21.png"/><Relationship Id="rId255" Type="http://schemas.openxmlformats.org/officeDocument/2006/relationships/customXml" Target="../ink/ink5676.xml"/><Relationship Id="rId276" Type="http://schemas.openxmlformats.org/officeDocument/2006/relationships/image" Target="../media/image391.png"/><Relationship Id="rId297" Type="http://schemas.openxmlformats.org/officeDocument/2006/relationships/customXml" Target="../ink/ink5697.xml"/><Relationship Id="rId40" Type="http://schemas.openxmlformats.org/officeDocument/2006/relationships/customXml" Target="../ink/ink5568.xml"/><Relationship Id="rId115" Type="http://schemas.openxmlformats.org/officeDocument/2006/relationships/image" Target="../media/image170.png"/><Relationship Id="rId136" Type="http://schemas.openxmlformats.org/officeDocument/2006/relationships/customXml" Target="../ink/ink5616.xml"/><Relationship Id="rId157" Type="http://schemas.openxmlformats.org/officeDocument/2006/relationships/image" Target="../media/image333.png"/><Relationship Id="rId178" Type="http://schemas.openxmlformats.org/officeDocument/2006/relationships/customXml" Target="../ink/ink5637.xml"/><Relationship Id="rId301" Type="http://schemas.openxmlformats.org/officeDocument/2006/relationships/customXml" Target="../ink/ink5699.xml"/><Relationship Id="rId322" Type="http://schemas.openxmlformats.org/officeDocument/2006/relationships/customXml" Target="../ink/ink5710.xml"/><Relationship Id="rId343" Type="http://schemas.openxmlformats.org/officeDocument/2006/relationships/image" Target="../media/image454.png"/><Relationship Id="rId364" Type="http://schemas.openxmlformats.org/officeDocument/2006/relationships/customXml" Target="../ink/ink5731.xml"/><Relationship Id="rId61" Type="http://schemas.openxmlformats.org/officeDocument/2006/relationships/image" Target="../media/image299.png"/><Relationship Id="rId82" Type="http://schemas.openxmlformats.org/officeDocument/2006/relationships/customXml" Target="../ink/ink5589.xml"/><Relationship Id="rId199" Type="http://schemas.openxmlformats.org/officeDocument/2006/relationships/customXml" Target="../ink/ink5648.xml"/><Relationship Id="rId203" Type="http://schemas.openxmlformats.org/officeDocument/2006/relationships/customXml" Target="../ink/ink565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671.xml"/><Relationship Id="rId266" Type="http://schemas.openxmlformats.org/officeDocument/2006/relationships/image" Target="../media/image386.png"/><Relationship Id="rId287" Type="http://schemas.openxmlformats.org/officeDocument/2006/relationships/customXml" Target="../ink/ink5692.xml"/><Relationship Id="rId30" Type="http://schemas.openxmlformats.org/officeDocument/2006/relationships/customXml" Target="../ink/ink5563.xml"/><Relationship Id="rId105" Type="http://schemas.openxmlformats.org/officeDocument/2006/relationships/image" Target="../media/image165.png"/><Relationship Id="rId126" Type="http://schemas.openxmlformats.org/officeDocument/2006/relationships/customXml" Target="../ink/ink5611.xml"/><Relationship Id="rId147" Type="http://schemas.openxmlformats.org/officeDocument/2006/relationships/image" Target="../media/image328.png"/><Relationship Id="rId168" Type="http://schemas.openxmlformats.org/officeDocument/2006/relationships/customXml" Target="../ink/ink563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726.xml"/><Relationship Id="rId51" Type="http://schemas.openxmlformats.org/officeDocument/2006/relationships/image" Target="../media/image32.png"/><Relationship Id="rId72" Type="http://schemas.openxmlformats.org/officeDocument/2006/relationships/customXml" Target="../ink/ink5584.xml"/><Relationship Id="rId93" Type="http://schemas.openxmlformats.org/officeDocument/2006/relationships/image" Target="../media/image315.png"/><Relationship Id="rId189" Type="http://schemas.openxmlformats.org/officeDocument/2006/relationships/customXml" Target="../ink/ink5643.xml"/><Relationship Id="rId375" Type="http://schemas.openxmlformats.org/officeDocument/2006/relationships/image" Target="../media/image495.png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5666.xml"/><Relationship Id="rId256" Type="http://schemas.openxmlformats.org/officeDocument/2006/relationships/image" Target="../media/image381.png"/><Relationship Id="rId277" Type="http://schemas.openxmlformats.org/officeDocument/2006/relationships/customXml" Target="../ink/ink5687.xml"/><Relationship Id="rId298" Type="http://schemas.openxmlformats.org/officeDocument/2006/relationships/image" Target="../media/image402.png"/><Relationship Id="rId116" Type="http://schemas.openxmlformats.org/officeDocument/2006/relationships/customXml" Target="../ink/ink5606.xml"/><Relationship Id="rId137" Type="http://schemas.openxmlformats.org/officeDocument/2006/relationships/image" Target="../media/image323.png"/><Relationship Id="rId158" Type="http://schemas.openxmlformats.org/officeDocument/2006/relationships/customXml" Target="../ink/ink562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721.xml"/><Relationship Id="rId20" Type="http://schemas.openxmlformats.org/officeDocument/2006/relationships/customXml" Target="../ink/ink5558.xml"/><Relationship Id="rId41" Type="http://schemas.openxmlformats.org/officeDocument/2006/relationships/image" Target="../media/image27.png"/><Relationship Id="rId62" Type="http://schemas.openxmlformats.org/officeDocument/2006/relationships/customXml" Target="../ink/ink557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661.xml"/><Relationship Id="rId246" Type="http://schemas.openxmlformats.org/officeDocument/2006/relationships/image" Target="../media/image376.png"/><Relationship Id="rId267" Type="http://schemas.openxmlformats.org/officeDocument/2006/relationships/customXml" Target="../ink/ink5682.xml"/><Relationship Id="rId288" Type="http://schemas.openxmlformats.org/officeDocument/2006/relationships/image" Target="../media/image397.png"/><Relationship Id="rId106" Type="http://schemas.openxmlformats.org/officeDocument/2006/relationships/customXml" Target="../ink/ink5601.xml"/><Relationship Id="rId127" Type="http://schemas.openxmlformats.org/officeDocument/2006/relationships/image" Target="../media/image176.png"/><Relationship Id="rId313" Type="http://schemas.openxmlformats.org/officeDocument/2006/relationships/customXml" Target="../ink/ink5705.xml"/><Relationship Id="rId10" Type="http://schemas.openxmlformats.org/officeDocument/2006/relationships/customXml" Target="../ink/ink5553.xml"/><Relationship Id="rId31" Type="http://schemas.openxmlformats.org/officeDocument/2006/relationships/image" Target="../media/image22.png"/><Relationship Id="rId52" Type="http://schemas.openxmlformats.org/officeDocument/2006/relationships/customXml" Target="../ink/ink5574.xml"/><Relationship Id="rId73" Type="http://schemas.openxmlformats.org/officeDocument/2006/relationships/image" Target="../media/image305.png"/><Relationship Id="rId94" Type="http://schemas.openxmlformats.org/officeDocument/2006/relationships/customXml" Target="../ink/ink5595.xml"/><Relationship Id="rId148" Type="http://schemas.openxmlformats.org/officeDocument/2006/relationships/customXml" Target="../ink/ink5622.xml"/><Relationship Id="rId169" Type="http://schemas.openxmlformats.org/officeDocument/2006/relationships/image" Target="../media/image339.png"/><Relationship Id="rId334" Type="http://schemas.openxmlformats.org/officeDocument/2006/relationships/customXml" Target="../ink/ink5716.xml"/><Relationship Id="rId355" Type="http://schemas.openxmlformats.org/officeDocument/2006/relationships/image" Target="../media/image472.png"/><Relationship Id="rId376" Type="http://schemas.openxmlformats.org/officeDocument/2006/relationships/customXml" Target="../ink/ink5737.xml"/><Relationship Id="rId4" Type="http://schemas.openxmlformats.org/officeDocument/2006/relationships/customXml" Target="../ink/ink5550.xml"/><Relationship Id="rId180" Type="http://schemas.openxmlformats.org/officeDocument/2006/relationships/customXml" Target="../ink/ink5638.xml"/><Relationship Id="rId215" Type="http://schemas.openxmlformats.org/officeDocument/2006/relationships/customXml" Target="../ink/ink5656.xml"/><Relationship Id="rId236" Type="http://schemas.openxmlformats.org/officeDocument/2006/relationships/image" Target="../media/image371.png"/><Relationship Id="rId257" Type="http://schemas.openxmlformats.org/officeDocument/2006/relationships/customXml" Target="../ink/ink5677.xml"/><Relationship Id="rId278" Type="http://schemas.openxmlformats.org/officeDocument/2006/relationships/image" Target="../media/image392.png"/><Relationship Id="rId303" Type="http://schemas.openxmlformats.org/officeDocument/2006/relationships/customXml" Target="../ink/ink5700.xml"/><Relationship Id="rId42" Type="http://schemas.openxmlformats.org/officeDocument/2006/relationships/customXml" Target="../ink/ink5569.xml"/><Relationship Id="rId84" Type="http://schemas.openxmlformats.org/officeDocument/2006/relationships/customXml" Target="../ink/ink5590.xml"/><Relationship Id="rId138" Type="http://schemas.openxmlformats.org/officeDocument/2006/relationships/customXml" Target="../ink/ink5617.xml"/><Relationship Id="rId345" Type="http://schemas.openxmlformats.org/officeDocument/2006/relationships/image" Target="../media/image455.png"/><Relationship Id="rId191" Type="http://schemas.openxmlformats.org/officeDocument/2006/relationships/customXml" Target="../ink/ink5644.xml"/><Relationship Id="rId205" Type="http://schemas.openxmlformats.org/officeDocument/2006/relationships/customXml" Target="../ink/ink5651.xml"/><Relationship Id="rId247" Type="http://schemas.openxmlformats.org/officeDocument/2006/relationships/customXml" Target="../ink/ink5672.xml"/><Relationship Id="rId107" Type="http://schemas.openxmlformats.org/officeDocument/2006/relationships/image" Target="../media/image166.png"/><Relationship Id="rId289" Type="http://schemas.openxmlformats.org/officeDocument/2006/relationships/customXml" Target="../ink/ink569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727.xml"/><Relationship Id="rId95" Type="http://schemas.openxmlformats.org/officeDocument/2006/relationships/image" Target="../media/image316.png"/><Relationship Id="rId160" Type="http://schemas.openxmlformats.org/officeDocument/2006/relationships/customXml" Target="../ink/ink562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559.xml"/><Relationship Id="rId64" Type="http://schemas.openxmlformats.org/officeDocument/2006/relationships/customXml" Target="../ink/ink5580.xml"/><Relationship Id="rId118" Type="http://schemas.openxmlformats.org/officeDocument/2006/relationships/customXml" Target="../ink/ink5607.xml"/><Relationship Id="rId325" Type="http://schemas.openxmlformats.org/officeDocument/2006/relationships/image" Target="../media/image415.png"/><Relationship Id="rId367" Type="http://schemas.openxmlformats.org/officeDocument/2006/relationships/image" Target="../media/image491.png"/><Relationship Id="rId171" Type="http://schemas.openxmlformats.org/officeDocument/2006/relationships/image" Target="../media/image340.png"/><Relationship Id="rId227" Type="http://schemas.openxmlformats.org/officeDocument/2006/relationships/customXml" Target="../ink/ink5662.xml"/><Relationship Id="rId269" Type="http://schemas.openxmlformats.org/officeDocument/2006/relationships/customXml" Target="../ink/ink568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717.xml"/><Relationship Id="rId75" Type="http://schemas.openxmlformats.org/officeDocument/2006/relationships/image" Target="../media/image306.png"/><Relationship Id="rId140" Type="http://schemas.openxmlformats.org/officeDocument/2006/relationships/customXml" Target="../ink/ink5618.xml"/><Relationship Id="rId182" Type="http://schemas.openxmlformats.org/officeDocument/2006/relationships/customXml" Target="../ink/ink5639.xml"/><Relationship Id="rId378" Type="http://schemas.openxmlformats.org/officeDocument/2006/relationships/customXml" Target="../ink/ink5738.xml"/><Relationship Id="rId6" Type="http://schemas.openxmlformats.org/officeDocument/2006/relationships/customXml" Target="../ink/ink5551.xml"/><Relationship Id="rId238" Type="http://schemas.openxmlformats.org/officeDocument/2006/relationships/image" Target="../media/image372.png"/><Relationship Id="rId291" Type="http://schemas.openxmlformats.org/officeDocument/2006/relationships/customXml" Target="../ink/ink5694.xml"/><Relationship Id="rId305" Type="http://schemas.openxmlformats.org/officeDocument/2006/relationships/customXml" Target="../ink/ink5701.xml"/><Relationship Id="rId347" Type="http://schemas.openxmlformats.org/officeDocument/2006/relationships/image" Target="../media/image465.png"/><Relationship Id="rId44" Type="http://schemas.openxmlformats.org/officeDocument/2006/relationships/customXml" Target="../ink/ink5570.xml"/><Relationship Id="rId86" Type="http://schemas.openxmlformats.org/officeDocument/2006/relationships/customXml" Target="../ink/ink5591.xml"/><Relationship Id="rId151" Type="http://schemas.openxmlformats.org/officeDocument/2006/relationships/image" Target="../media/image330.png"/><Relationship Id="rId193" Type="http://schemas.openxmlformats.org/officeDocument/2006/relationships/customXml" Target="../ink/ink5645.xml"/><Relationship Id="rId207" Type="http://schemas.openxmlformats.org/officeDocument/2006/relationships/customXml" Target="../ink/ink5652.xml"/><Relationship Id="rId249" Type="http://schemas.openxmlformats.org/officeDocument/2006/relationships/customXml" Target="../ink/ink567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70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608.xml"/><Relationship Id="rId358" Type="http://schemas.openxmlformats.org/officeDocument/2006/relationships/customXml" Target="../ink/ink5728.xml"/><Relationship Id="rId162" Type="http://schemas.openxmlformats.org/officeDocument/2006/relationships/customXml" Target="../ink/ink5629.xml"/><Relationship Id="rId218" Type="http://schemas.openxmlformats.org/officeDocument/2006/relationships/image" Target="../media/image362.png"/><Relationship Id="rId271" Type="http://schemas.openxmlformats.org/officeDocument/2006/relationships/customXml" Target="../ink/ink5684.xml"/><Relationship Id="rId24" Type="http://schemas.openxmlformats.org/officeDocument/2006/relationships/customXml" Target="../ink/ink5560.xml"/><Relationship Id="rId66" Type="http://schemas.openxmlformats.org/officeDocument/2006/relationships/customXml" Target="../ink/ink558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2.png"/><Relationship Id="rId173" Type="http://schemas.openxmlformats.org/officeDocument/2006/relationships/image" Target="../media/image59.png"/><Relationship Id="rId229" Type="http://schemas.openxmlformats.org/officeDocument/2006/relationships/customXml" Target="../ink/ink5663.xml"/><Relationship Id="rId380" Type="http://schemas.openxmlformats.org/officeDocument/2006/relationships/customXml" Target="../ink/ink573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598.xml"/><Relationship Id="rId282" Type="http://schemas.openxmlformats.org/officeDocument/2006/relationships/image" Target="../media/image394.png"/><Relationship Id="rId338" Type="http://schemas.openxmlformats.org/officeDocument/2006/relationships/customXml" Target="../ink/ink5718.xml"/><Relationship Id="rId8" Type="http://schemas.openxmlformats.org/officeDocument/2006/relationships/customXml" Target="../ink/ink5552.xml"/><Relationship Id="rId142" Type="http://schemas.openxmlformats.org/officeDocument/2006/relationships/customXml" Target="../ink/ink5619.xml"/><Relationship Id="rId184" Type="http://schemas.openxmlformats.org/officeDocument/2006/relationships/customXml" Target="../ink/ink5640.xml"/><Relationship Id="rId251" Type="http://schemas.openxmlformats.org/officeDocument/2006/relationships/customXml" Target="../ink/ink5674.xml"/><Relationship Id="rId46" Type="http://schemas.openxmlformats.org/officeDocument/2006/relationships/customXml" Target="../ink/ink5571.xml"/><Relationship Id="rId293" Type="http://schemas.openxmlformats.org/officeDocument/2006/relationships/customXml" Target="../ink/ink5695.xml"/><Relationship Id="rId307" Type="http://schemas.openxmlformats.org/officeDocument/2006/relationships/customXml" Target="../ink/ink5702.xml"/><Relationship Id="rId349" Type="http://schemas.openxmlformats.org/officeDocument/2006/relationships/image" Target="../media/image466.png"/><Relationship Id="rId88" Type="http://schemas.openxmlformats.org/officeDocument/2006/relationships/customXml" Target="../ink/ink559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646.xml"/><Relationship Id="rId209" Type="http://schemas.openxmlformats.org/officeDocument/2006/relationships/customXml" Target="../ink/ink5653.xml"/><Relationship Id="rId360" Type="http://schemas.openxmlformats.org/officeDocument/2006/relationships/customXml" Target="../ink/ink5729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708.xml"/><Relationship Id="rId99" Type="http://schemas.openxmlformats.org/officeDocument/2006/relationships/image" Target="../media/image318.png"/><Relationship Id="rId122" Type="http://schemas.openxmlformats.org/officeDocument/2006/relationships/customXml" Target="../ink/ink5609.xml"/><Relationship Id="rId164" Type="http://schemas.openxmlformats.org/officeDocument/2006/relationships/customXml" Target="../ink/ink5630.xml"/><Relationship Id="rId371" Type="http://schemas.openxmlformats.org/officeDocument/2006/relationships/image" Target="../media/image493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89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903.xml"/><Relationship Id="rId366" Type="http://schemas.openxmlformats.org/officeDocument/2006/relationships/customXml" Target="../ink/ink5924.xml"/><Relationship Id="rId170" Type="http://schemas.openxmlformats.org/officeDocument/2006/relationships/customXml" Target="../ink/ink582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756.xml"/><Relationship Id="rId74" Type="http://schemas.openxmlformats.org/officeDocument/2006/relationships/customXml" Target="../ink/ink5777.xml"/><Relationship Id="rId128" Type="http://schemas.openxmlformats.org/officeDocument/2006/relationships/customXml" Target="../ink/ink5804.xml"/><Relationship Id="rId335" Type="http://schemas.openxmlformats.org/officeDocument/2006/relationships/image" Target="../media/image442.png"/><Relationship Id="rId377" Type="http://schemas.openxmlformats.org/officeDocument/2006/relationships/image" Target="../media/image500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5859.xml"/><Relationship Id="rId279" Type="http://schemas.openxmlformats.org/officeDocument/2006/relationships/customXml" Target="../ink/ink588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914.xml"/><Relationship Id="rId85" Type="http://schemas.openxmlformats.org/officeDocument/2006/relationships/image" Target="../media/image311.png"/><Relationship Id="rId150" Type="http://schemas.openxmlformats.org/officeDocument/2006/relationships/customXml" Target="../ink/ink581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746.xml"/><Relationship Id="rId108" Type="http://schemas.openxmlformats.org/officeDocument/2006/relationships/customXml" Target="../ink/ink5794.xml"/><Relationship Id="rId315" Type="http://schemas.openxmlformats.org/officeDocument/2006/relationships/customXml" Target="../ink/ink5898.xml"/><Relationship Id="rId357" Type="http://schemas.openxmlformats.org/officeDocument/2006/relationships/image" Target="../media/image473.png"/><Relationship Id="rId54" Type="http://schemas.openxmlformats.org/officeDocument/2006/relationships/customXml" Target="../ink/ink5767.xml"/><Relationship Id="rId96" Type="http://schemas.openxmlformats.org/officeDocument/2006/relationships/customXml" Target="../ink/ink5788.xml"/><Relationship Id="rId161" Type="http://schemas.openxmlformats.org/officeDocument/2006/relationships/image" Target="../media/image335.png"/><Relationship Id="rId217" Type="http://schemas.openxmlformats.org/officeDocument/2006/relationships/customXml" Target="../ink/ink5849.xml"/><Relationship Id="rId259" Type="http://schemas.openxmlformats.org/officeDocument/2006/relationships/customXml" Target="../ink/ink587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904.xml"/><Relationship Id="rId65" Type="http://schemas.openxmlformats.org/officeDocument/2006/relationships/image" Target="../media/image301.png"/><Relationship Id="rId130" Type="http://schemas.openxmlformats.org/officeDocument/2006/relationships/customXml" Target="../ink/ink5805.xml"/><Relationship Id="rId368" Type="http://schemas.openxmlformats.org/officeDocument/2006/relationships/customXml" Target="../ink/ink5925.xml"/><Relationship Id="rId172" Type="http://schemas.openxmlformats.org/officeDocument/2006/relationships/customXml" Target="../ink/ink5826.xml"/><Relationship Id="rId228" Type="http://schemas.openxmlformats.org/officeDocument/2006/relationships/image" Target="../media/image367.png"/><Relationship Id="rId281" Type="http://schemas.openxmlformats.org/officeDocument/2006/relationships/customXml" Target="../ink/ink5881.xml"/><Relationship Id="rId337" Type="http://schemas.openxmlformats.org/officeDocument/2006/relationships/image" Target="../media/image443.png"/><Relationship Id="rId34" Type="http://schemas.openxmlformats.org/officeDocument/2006/relationships/customXml" Target="../ink/ink5757.xml"/><Relationship Id="rId76" Type="http://schemas.openxmlformats.org/officeDocument/2006/relationships/customXml" Target="../ink/ink5778.xml"/><Relationship Id="rId141" Type="http://schemas.openxmlformats.org/officeDocument/2006/relationships/image" Target="../media/image325.png"/><Relationship Id="rId379" Type="http://schemas.openxmlformats.org/officeDocument/2006/relationships/image" Target="../media/image501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586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795.xml"/><Relationship Id="rId348" Type="http://schemas.openxmlformats.org/officeDocument/2006/relationships/customXml" Target="../ink/ink5915.xml"/><Relationship Id="rId152" Type="http://schemas.openxmlformats.org/officeDocument/2006/relationships/customXml" Target="../ink/ink581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871.xml"/><Relationship Id="rId14" Type="http://schemas.openxmlformats.org/officeDocument/2006/relationships/customXml" Target="../ink/ink5747.xml"/><Relationship Id="rId56" Type="http://schemas.openxmlformats.org/officeDocument/2006/relationships/customXml" Target="../ink/ink5768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78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850.xml"/><Relationship Id="rId370" Type="http://schemas.openxmlformats.org/officeDocument/2006/relationships/customXml" Target="../ink/ink592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905.xml"/><Relationship Id="rId132" Type="http://schemas.openxmlformats.org/officeDocument/2006/relationships/customXml" Target="../ink/ink5806.xml"/><Relationship Id="rId174" Type="http://schemas.openxmlformats.org/officeDocument/2006/relationships/customXml" Target="../ink/ink5827.xml"/><Relationship Id="rId381" Type="http://schemas.openxmlformats.org/officeDocument/2006/relationships/image" Target="../media/image502.png"/><Relationship Id="rId241" Type="http://schemas.openxmlformats.org/officeDocument/2006/relationships/customXml" Target="../ink/ink5861.xml"/><Relationship Id="rId36" Type="http://schemas.openxmlformats.org/officeDocument/2006/relationships/customXml" Target="../ink/ink5758.xml"/><Relationship Id="rId283" Type="http://schemas.openxmlformats.org/officeDocument/2006/relationships/customXml" Target="../ink/ink5882.xml"/><Relationship Id="rId339" Type="http://schemas.openxmlformats.org/officeDocument/2006/relationships/image" Target="../media/image448.png"/><Relationship Id="rId78" Type="http://schemas.openxmlformats.org/officeDocument/2006/relationships/customXml" Target="../ink/ink5779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833.xml"/><Relationship Id="rId350" Type="http://schemas.openxmlformats.org/officeDocument/2006/relationships/customXml" Target="../ink/ink5916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5753.xml"/><Relationship Id="rId231" Type="http://schemas.openxmlformats.org/officeDocument/2006/relationships/customXml" Target="../ink/ink5856.xml"/><Relationship Id="rId252" Type="http://schemas.openxmlformats.org/officeDocument/2006/relationships/image" Target="../media/image379.png"/><Relationship Id="rId273" Type="http://schemas.openxmlformats.org/officeDocument/2006/relationships/customXml" Target="../ink/ink587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774.xml"/><Relationship Id="rId89" Type="http://schemas.openxmlformats.org/officeDocument/2006/relationships/image" Target="../media/image313.png"/><Relationship Id="rId112" Type="http://schemas.openxmlformats.org/officeDocument/2006/relationships/customXml" Target="../ink/ink5796.xml"/><Relationship Id="rId133" Type="http://schemas.openxmlformats.org/officeDocument/2006/relationships/image" Target="../media/image321.png"/><Relationship Id="rId154" Type="http://schemas.openxmlformats.org/officeDocument/2006/relationships/customXml" Target="../ink/ink5817.xml"/><Relationship Id="rId175" Type="http://schemas.openxmlformats.org/officeDocument/2006/relationships/image" Target="../media/image341.png"/><Relationship Id="rId340" Type="http://schemas.openxmlformats.org/officeDocument/2006/relationships/customXml" Target="../ink/ink5911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932.xml"/><Relationship Id="rId16" Type="http://schemas.openxmlformats.org/officeDocument/2006/relationships/customXml" Target="../ink/ink5748.xml"/><Relationship Id="rId221" Type="http://schemas.openxmlformats.org/officeDocument/2006/relationships/customXml" Target="../ink/ink5851.xml"/><Relationship Id="rId242" Type="http://schemas.openxmlformats.org/officeDocument/2006/relationships/image" Target="../media/image374.png"/><Relationship Id="rId263" Type="http://schemas.openxmlformats.org/officeDocument/2006/relationships/customXml" Target="../ink/ink587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769.xml"/><Relationship Id="rId79" Type="http://schemas.openxmlformats.org/officeDocument/2006/relationships/image" Target="../media/image308.png"/><Relationship Id="rId102" Type="http://schemas.openxmlformats.org/officeDocument/2006/relationships/customXml" Target="../ink/ink5791.xml"/><Relationship Id="rId123" Type="http://schemas.openxmlformats.org/officeDocument/2006/relationships/image" Target="../media/image174.png"/><Relationship Id="rId144" Type="http://schemas.openxmlformats.org/officeDocument/2006/relationships/customXml" Target="../ink/ink5812.xml"/><Relationship Id="rId330" Type="http://schemas.openxmlformats.org/officeDocument/2006/relationships/customXml" Target="../ink/ink5906.xml"/><Relationship Id="rId90" Type="http://schemas.openxmlformats.org/officeDocument/2006/relationships/customXml" Target="../ink/ink578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927.xml"/><Relationship Id="rId211" Type="http://schemas.openxmlformats.org/officeDocument/2006/relationships/customXml" Target="../ink/ink5846.xml"/><Relationship Id="rId232" Type="http://schemas.openxmlformats.org/officeDocument/2006/relationships/image" Target="../media/image369.png"/><Relationship Id="rId253" Type="http://schemas.openxmlformats.org/officeDocument/2006/relationships/customXml" Target="../ink/ink5867.xml"/><Relationship Id="rId274" Type="http://schemas.openxmlformats.org/officeDocument/2006/relationships/image" Target="../media/image390.png"/><Relationship Id="rId295" Type="http://schemas.openxmlformats.org/officeDocument/2006/relationships/customXml" Target="../ink/ink5888.xml"/><Relationship Id="rId309" Type="http://schemas.openxmlformats.org/officeDocument/2006/relationships/customXml" Target="../ink/ink5895.xml"/><Relationship Id="rId27" Type="http://schemas.openxmlformats.org/officeDocument/2006/relationships/image" Target="../media/image20.png"/><Relationship Id="rId48" Type="http://schemas.openxmlformats.org/officeDocument/2006/relationships/customXml" Target="../ink/ink576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807.xml"/><Relationship Id="rId320" Type="http://schemas.openxmlformats.org/officeDocument/2006/relationships/customXml" Target="../ink/ink5901.xml"/><Relationship Id="rId80" Type="http://schemas.openxmlformats.org/officeDocument/2006/relationships/customXml" Target="../ink/ink5780.xml"/><Relationship Id="rId155" Type="http://schemas.openxmlformats.org/officeDocument/2006/relationships/image" Target="../media/image332.png"/><Relationship Id="rId176" Type="http://schemas.openxmlformats.org/officeDocument/2006/relationships/customXml" Target="../ink/ink5828.xml"/><Relationship Id="rId197" Type="http://schemas.openxmlformats.org/officeDocument/2006/relationships/customXml" Target="../ink/ink5839.xml"/><Relationship Id="rId341" Type="http://schemas.openxmlformats.org/officeDocument/2006/relationships/image" Target="../media/image449.png"/><Relationship Id="rId362" Type="http://schemas.openxmlformats.org/officeDocument/2006/relationships/customXml" Target="../ink/ink5922.xml"/><Relationship Id="rId383" Type="http://schemas.openxmlformats.org/officeDocument/2006/relationships/image" Target="../media/image503.png"/><Relationship Id="rId201" Type="http://schemas.openxmlformats.org/officeDocument/2006/relationships/customXml" Target="../ink/ink5841.xml"/><Relationship Id="rId222" Type="http://schemas.openxmlformats.org/officeDocument/2006/relationships/image" Target="../media/image364.png"/><Relationship Id="rId243" Type="http://schemas.openxmlformats.org/officeDocument/2006/relationships/customXml" Target="../ink/ink5862.xml"/><Relationship Id="rId264" Type="http://schemas.openxmlformats.org/officeDocument/2006/relationships/image" Target="../media/image385.png"/><Relationship Id="rId285" Type="http://schemas.openxmlformats.org/officeDocument/2006/relationships/customXml" Target="../ink/ink5883.xml"/><Relationship Id="rId17" Type="http://schemas.openxmlformats.org/officeDocument/2006/relationships/image" Target="../media/image15.png"/><Relationship Id="rId38" Type="http://schemas.openxmlformats.org/officeDocument/2006/relationships/customXml" Target="../ink/ink575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802.xml"/><Relationship Id="rId310" Type="http://schemas.openxmlformats.org/officeDocument/2006/relationships/image" Target="../media/image408.png"/><Relationship Id="rId70" Type="http://schemas.openxmlformats.org/officeDocument/2006/relationships/customXml" Target="../ink/ink577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823.xml"/><Relationship Id="rId187" Type="http://schemas.openxmlformats.org/officeDocument/2006/relationships/customXml" Target="../ink/ink5834.xml"/><Relationship Id="rId331" Type="http://schemas.openxmlformats.org/officeDocument/2006/relationships/image" Target="../media/image431.png"/><Relationship Id="rId352" Type="http://schemas.openxmlformats.org/officeDocument/2006/relationships/customXml" Target="../ink/ink5917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5857.xml"/><Relationship Id="rId254" Type="http://schemas.openxmlformats.org/officeDocument/2006/relationships/image" Target="../media/image380.png"/><Relationship Id="rId28" Type="http://schemas.openxmlformats.org/officeDocument/2006/relationships/customXml" Target="../ink/ink5754.xml"/><Relationship Id="rId49" Type="http://schemas.openxmlformats.org/officeDocument/2006/relationships/image" Target="../media/image31.png"/><Relationship Id="rId114" Type="http://schemas.openxmlformats.org/officeDocument/2006/relationships/customXml" Target="../ink/ink5797.xml"/><Relationship Id="rId275" Type="http://schemas.openxmlformats.org/officeDocument/2006/relationships/customXml" Target="../ink/ink587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77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81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912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852.xml"/><Relationship Id="rId244" Type="http://schemas.openxmlformats.org/officeDocument/2006/relationships/image" Target="../media/image375.png"/><Relationship Id="rId18" Type="http://schemas.openxmlformats.org/officeDocument/2006/relationships/customXml" Target="../ink/ink5749.xml"/><Relationship Id="rId39" Type="http://schemas.openxmlformats.org/officeDocument/2006/relationships/image" Target="../media/image26.png"/><Relationship Id="rId265" Type="http://schemas.openxmlformats.org/officeDocument/2006/relationships/customXml" Target="../ink/ink5873.xml"/><Relationship Id="rId286" Type="http://schemas.openxmlformats.org/officeDocument/2006/relationships/image" Target="../media/image396.png"/><Relationship Id="rId50" Type="http://schemas.openxmlformats.org/officeDocument/2006/relationships/customXml" Target="../ink/ink5765.xml"/><Relationship Id="rId104" Type="http://schemas.openxmlformats.org/officeDocument/2006/relationships/customXml" Target="../ink/ink5792.xml"/><Relationship Id="rId125" Type="http://schemas.openxmlformats.org/officeDocument/2006/relationships/image" Target="../media/image175.png"/><Relationship Id="rId146" Type="http://schemas.openxmlformats.org/officeDocument/2006/relationships/customXml" Target="../ink/ink581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896.xml"/><Relationship Id="rId332" Type="http://schemas.openxmlformats.org/officeDocument/2006/relationships/customXml" Target="../ink/ink5907.xml"/><Relationship Id="rId353" Type="http://schemas.openxmlformats.org/officeDocument/2006/relationships/image" Target="../media/image471.png"/><Relationship Id="rId374" Type="http://schemas.openxmlformats.org/officeDocument/2006/relationships/customXml" Target="../ink/ink5928.xml"/><Relationship Id="rId71" Type="http://schemas.openxmlformats.org/officeDocument/2006/relationships/image" Target="../media/image304.png"/><Relationship Id="rId92" Type="http://schemas.openxmlformats.org/officeDocument/2006/relationships/customXml" Target="../ink/ink5786.xml"/><Relationship Id="rId213" Type="http://schemas.openxmlformats.org/officeDocument/2006/relationships/customXml" Target="../ink/ink5847.xml"/><Relationship Id="rId234" Type="http://schemas.openxmlformats.org/officeDocument/2006/relationships/image" Target="../media/image370.png"/><Relationship Id="rId2" Type="http://schemas.openxmlformats.org/officeDocument/2006/relationships/customXml" Target="../ink/ink5741.xml"/><Relationship Id="rId29" Type="http://schemas.openxmlformats.org/officeDocument/2006/relationships/image" Target="../media/image21.png"/><Relationship Id="rId255" Type="http://schemas.openxmlformats.org/officeDocument/2006/relationships/customXml" Target="../ink/ink5868.xml"/><Relationship Id="rId276" Type="http://schemas.openxmlformats.org/officeDocument/2006/relationships/image" Target="../media/image391.png"/><Relationship Id="rId297" Type="http://schemas.openxmlformats.org/officeDocument/2006/relationships/customXml" Target="../ink/ink5889.xml"/><Relationship Id="rId40" Type="http://schemas.openxmlformats.org/officeDocument/2006/relationships/customXml" Target="../ink/ink5760.xml"/><Relationship Id="rId115" Type="http://schemas.openxmlformats.org/officeDocument/2006/relationships/image" Target="../media/image170.png"/><Relationship Id="rId136" Type="http://schemas.openxmlformats.org/officeDocument/2006/relationships/customXml" Target="../ink/ink5808.xml"/><Relationship Id="rId157" Type="http://schemas.openxmlformats.org/officeDocument/2006/relationships/image" Target="../media/image333.png"/><Relationship Id="rId178" Type="http://schemas.openxmlformats.org/officeDocument/2006/relationships/customXml" Target="../ink/ink5829.xml"/><Relationship Id="rId301" Type="http://schemas.openxmlformats.org/officeDocument/2006/relationships/customXml" Target="../ink/ink5891.xml"/><Relationship Id="rId322" Type="http://schemas.openxmlformats.org/officeDocument/2006/relationships/customXml" Target="../ink/ink5902.xml"/><Relationship Id="rId343" Type="http://schemas.openxmlformats.org/officeDocument/2006/relationships/image" Target="../media/image454.png"/><Relationship Id="rId364" Type="http://schemas.openxmlformats.org/officeDocument/2006/relationships/customXml" Target="../ink/ink5923.xml"/><Relationship Id="rId61" Type="http://schemas.openxmlformats.org/officeDocument/2006/relationships/image" Target="../media/image299.png"/><Relationship Id="rId82" Type="http://schemas.openxmlformats.org/officeDocument/2006/relationships/customXml" Target="../ink/ink5781.xml"/><Relationship Id="rId199" Type="http://schemas.openxmlformats.org/officeDocument/2006/relationships/customXml" Target="../ink/ink5840.xml"/><Relationship Id="rId203" Type="http://schemas.openxmlformats.org/officeDocument/2006/relationships/customXml" Target="../ink/ink584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863.xml"/><Relationship Id="rId266" Type="http://schemas.openxmlformats.org/officeDocument/2006/relationships/image" Target="../media/image386.png"/><Relationship Id="rId287" Type="http://schemas.openxmlformats.org/officeDocument/2006/relationships/customXml" Target="../ink/ink5884.xml"/><Relationship Id="rId30" Type="http://schemas.openxmlformats.org/officeDocument/2006/relationships/customXml" Target="../ink/ink5755.xml"/><Relationship Id="rId105" Type="http://schemas.openxmlformats.org/officeDocument/2006/relationships/image" Target="../media/image165.png"/><Relationship Id="rId126" Type="http://schemas.openxmlformats.org/officeDocument/2006/relationships/customXml" Target="../ink/ink5803.xml"/><Relationship Id="rId147" Type="http://schemas.openxmlformats.org/officeDocument/2006/relationships/image" Target="../media/image328.png"/><Relationship Id="rId168" Type="http://schemas.openxmlformats.org/officeDocument/2006/relationships/customXml" Target="../ink/ink582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918.xml"/><Relationship Id="rId51" Type="http://schemas.openxmlformats.org/officeDocument/2006/relationships/image" Target="../media/image32.png"/><Relationship Id="rId72" Type="http://schemas.openxmlformats.org/officeDocument/2006/relationships/customXml" Target="../ink/ink5776.xml"/><Relationship Id="rId93" Type="http://schemas.openxmlformats.org/officeDocument/2006/relationships/image" Target="../media/image315.png"/><Relationship Id="rId189" Type="http://schemas.openxmlformats.org/officeDocument/2006/relationships/customXml" Target="../ink/ink5835.xml"/><Relationship Id="rId375" Type="http://schemas.openxmlformats.org/officeDocument/2006/relationships/image" Target="../media/image499.png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5858.xml"/><Relationship Id="rId256" Type="http://schemas.openxmlformats.org/officeDocument/2006/relationships/image" Target="../media/image381.png"/><Relationship Id="rId277" Type="http://schemas.openxmlformats.org/officeDocument/2006/relationships/customXml" Target="../ink/ink5879.xml"/><Relationship Id="rId298" Type="http://schemas.openxmlformats.org/officeDocument/2006/relationships/image" Target="../media/image402.png"/><Relationship Id="rId116" Type="http://schemas.openxmlformats.org/officeDocument/2006/relationships/customXml" Target="../ink/ink5798.xml"/><Relationship Id="rId137" Type="http://schemas.openxmlformats.org/officeDocument/2006/relationships/image" Target="../media/image323.png"/><Relationship Id="rId158" Type="http://schemas.openxmlformats.org/officeDocument/2006/relationships/customXml" Target="../ink/ink581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913.xml"/><Relationship Id="rId20" Type="http://schemas.openxmlformats.org/officeDocument/2006/relationships/customXml" Target="../ink/ink5750.xml"/><Relationship Id="rId41" Type="http://schemas.openxmlformats.org/officeDocument/2006/relationships/image" Target="../media/image27.png"/><Relationship Id="rId62" Type="http://schemas.openxmlformats.org/officeDocument/2006/relationships/customXml" Target="../ink/ink577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853.xml"/><Relationship Id="rId246" Type="http://schemas.openxmlformats.org/officeDocument/2006/relationships/image" Target="../media/image376.png"/><Relationship Id="rId267" Type="http://schemas.openxmlformats.org/officeDocument/2006/relationships/customXml" Target="../ink/ink5874.xml"/><Relationship Id="rId288" Type="http://schemas.openxmlformats.org/officeDocument/2006/relationships/image" Target="../media/image397.png"/><Relationship Id="rId106" Type="http://schemas.openxmlformats.org/officeDocument/2006/relationships/customXml" Target="../ink/ink5793.xml"/><Relationship Id="rId127" Type="http://schemas.openxmlformats.org/officeDocument/2006/relationships/image" Target="../media/image176.png"/><Relationship Id="rId313" Type="http://schemas.openxmlformats.org/officeDocument/2006/relationships/customXml" Target="../ink/ink5897.xml"/><Relationship Id="rId10" Type="http://schemas.openxmlformats.org/officeDocument/2006/relationships/customXml" Target="../ink/ink5745.xml"/><Relationship Id="rId31" Type="http://schemas.openxmlformats.org/officeDocument/2006/relationships/image" Target="../media/image22.png"/><Relationship Id="rId52" Type="http://schemas.openxmlformats.org/officeDocument/2006/relationships/customXml" Target="../ink/ink5766.xml"/><Relationship Id="rId73" Type="http://schemas.openxmlformats.org/officeDocument/2006/relationships/image" Target="../media/image305.png"/><Relationship Id="rId94" Type="http://schemas.openxmlformats.org/officeDocument/2006/relationships/customXml" Target="../ink/ink5787.xml"/><Relationship Id="rId148" Type="http://schemas.openxmlformats.org/officeDocument/2006/relationships/customXml" Target="../ink/ink5814.xml"/><Relationship Id="rId169" Type="http://schemas.openxmlformats.org/officeDocument/2006/relationships/image" Target="../media/image339.png"/><Relationship Id="rId334" Type="http://schemas.openxmlformats.org/officeDocument/2006/relationships/customXml" Target="../ink/ink5908.xml"/><Relationship Id="rId355" Type="http://schemas.openxmlformats.org/officeDocument/2006/relationships/image" Target="../media/image472.png"/><Relationship Id="rId376" Type="http://schemas.openxmlformats.org/officeDocument/2006/relationships/customXml" Target="../ink/ink5929.xml"/><Relationship Id="rId4" Type="http://schemas.openxmlformats.org/officeDocument/2006/relationships/customXml" Target="../ink/ink5742.xml"/><Relationship Id="rId180" Type="http://schemas.openxmlformats.org/officeDocument/2006/relationships/customXml" Target="../ink/ink5830.xml"/><Relationship Id="rId215" Type="http://schemas.openxmlformats.org/officeDocument/2006/relationships/customXml" Target="../ink/ink5848.xml"/><Relationship Id="rId236" Type="http://schemas.openxmlformats.org/officeDocument/2006/relationships/image" Target="../media/image371.png"/><Relationship Id="rId257" Type="http://schemas.openxmlformats.org/officeDocument/2006/relationships/customXml" Target="../ink/ink5869.xml"/><Relationship Id="rId278" Type="http://schemas.openxmlformats.org/officeDocument/2006/relationships/image" Target="../media/image392.png"/><Relationship Id="rId303" Type="http://schemas.openxmlformats.org/officeDocument/2006/relationships/customXml" Target="../ink/ink5892.xml"/><Relationship Id="rId42" Type="http://schemas.openxmlformats.org/officeDocument/2006/relationships/customXml" Target="../ink/ink5761.xml"/><Relationship Id="rId84" Type="http://schemas.openxmlformats.org/officeDocument/2006/relationships/customXml" Target="../ink/ink5782.xml"/><Relationship Id="rId138" Type="http://schemas.openxmlformats.org/officeDocument/2006/relationships/customXml" Target="../ink/ink5809.xml"/><Relationship Id="rId345" Type="http://schemas.openxmlformats.org/officeDocument/2006/relationships/image" Target="../media/image455.png"/><Relationship Id="rId191" Type="http://schemas.openxmlformats.org/officeDocument/2006/relationships/customXml" Target="../ink/ink5836.xml"/><Relationship Id="rId205" Type="http://schemas.openxmlformats.org/officeDocument/2006/relationships/customXml" Target="../ink/ink5843.xml"/><Relationship Id="rId247" Type="http://schemas.openxmlformats.org/officeDocument/2006/relationships/customXml" Target="../ink/ink5864.xml"/><Relationship Id="rId107" Type="http://schemas.openxmlformats.org/officeDocument/2006/relationships/image" Target="../media/image166.png"/><Relationship Id="rId289" Type="http://schemas.openxmlformats.org/officeDocument/2006/relationships/customXml" Target="../ink/ink588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919.xml"/><Relationship Id="rId95" Type="http://schemas.openxmlformats.org/officeDocument/2006/relationships/image" Target="../media/image316.png"/><Relationship Id="rId160" Type="http://schemas.openxmlformats.org/officeDocument/2006/relationships/customXml" Target="../ink/ink582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751.xml"/><Relationship Id="rId64" Type="http://schemas.openxmlformats.org/officeDocument/2006/relationships/customXml" Target="../ink/ink5772.xml"/><Relationship Id="rId118" Type="http://schemas.openxmlformats.org/officeDocument/2006/relationships/customXml" Target="../ink/ink5799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5854.xml"/><Relationship Id="rId269" Type="http://schemas.openxmlformats.org/officeDocument/2006/relationships/customXml" Target="../ink/ink587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909.xml"/><Relationship Id="rId75" Type="http://schemas.openxmlformats.org/officeDocument/2006/relationships/image" Target="../media/image306.png"/><Relationship Id="rId140" Type="http://schemas.openxmlformats.org/officeDocument/2006/relationships/customXml" Target="../ink/ink5810.xml"/><Relationship Id="rId182" Type="http://schemas.openxmlformats.org/officeDocument/2006/relationships/customXml" Target="../ink/ink5831.xml"/><Relationship Id="rId378" Type="http://schemas.openxmlformats.org/officeDocument/2006/relationships/customXml" Target="../ink/ink5930.xml"/><Relationship Id="rId6" Type="http://schemas.openxmlformats.org/officeDocument/2006/relationships/customXml" Target="../ink/ink5743.xml"/><Relationship Id="rId238" Type="http://schemas.openxmlformats.org/officeDocument/2006/relationships/image" Target="../media/image372.png"/><Relationship Id="rId291" Type="http://schemas.openxmlformats.org/officeDocument/2006/relationships/customXml" Target="../ink/ink5886.xml"/><Relationship Id="rId305" Type="http://schemas.openxmlformats.org/officeDocument/2006/relationships/customXml" Target="../ink/ink5893.xml"/><Relationship Id="rId347" Type="http://schemas.openxmlformats.org/officeDocument/2006/relationships/image" Target="../media/image465.png"/><Relationship Id="rId44" Type="http://schemas.openxmlformats.org/officeDocument/2006/relationships/customXml" Target="../ink/ink5762.xml"/><Relationship Id="rId86" Type="http://schemas.openxmlformats.org/officeDocument/2006/relationships/customXml" Target="../ink/ink5783.xml"/><Relationship Id="rId151" Type="http://schemas.openxmlformats.org/officeDocument/2006/relationships/image" Target="../media/image330.png"/><Relationship Id="rId193" Type="http://schemas.openxmlformats.org/officeDocument/2006/relationships/customXml" Target="../ink/ink5837.xml"/><Relationship Id="rId207" Type="http://schemas.openxmlformats.org/officeDocument/2006/relationships/customXml" Target="../ink/ink5844.xml"/><Relationship Id="rId249" Type="http://schemas.openxmlformats.org/officeDocument/2006/relationships/customXml" Target="../ink/ink586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89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800.xml"/><Relationship Id="rId358" Type="http://schemas.openxmlformats.org/officeDocument/2006/relationships/customXml" Target="../ink/ink5920.xml"/><Relationship Id="rId162" Type="http://schemas.openxmlformats.org/officeDocument/2006/relationships/customXml" Target="../ink/ink5821.xml"/><Relationship Id="rId218" Type="http://schemas.openxmlformats.org/officeDocument/2006/relationships/image" Target="../media/image362.png"/><Relationship Id="rId271" Type="http://schemas.openxmlformats.org/officeDocument/2006/relationships/customXml" Target="../ink/ink5876.xml"/><Relationship Id="rId24" Type="http://schemas.openxmlformats.org/officeDocument/2006/relationships/customXml" Target="../ink/ink5752.xml"/><Relationship Id="rId66" Type="http://schemas.openxmlformats.org/officeDocument/2006/relationships/customXml" Target="../ink/ink577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5855.xml"/><Relationship Id="rId380" Type="http://schemas.openxmlformats.org/officeDocument/2006/relationships/customXml" Target="../ink/ink593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790.xml"/><Relationship Id="rId282" Type="http://schemas.openxmlformats.org/officeDocument/2006/relationships/image" Target="../media/image394.png"/><Relationship Id="rId338" Type="http://schemas.openxmlformats.org/officeDocument/2006/relationships/customXml" Target="../ink/ink5910.xml"/><Relationship Id="rId8" Type="http://schemas.openxmlformats.org/officeDocument/2006/relationships/customXml" Target="../ink/ink5744.xml"/><Relationship Id="rId142" Type="http://schemas.openxmlformats.org/officeDocument/2006/relationships/customXml" Target="../ink/ink5811.xml"/><Relationship Id="rId184" Type="http://schemas.openxmlformats.org/officeDocument/2006/relationships/customXml" Target="../ink/ink5832.xml"/><Relationship Id="rId251" Type="http://schemas.openxmlformats.org/officeDocument/2006/relationships/customXml" Target="../ink/ink5866.xml"/><Relationship Id="rId46" Type="http://schemas.openxmlformats.org/officeDocument/2006/relationships/customXml" Target="../ink/ink5763.xml"/><Relationship Id="rId293" Type="http://schemas.openxmlformats.org/officeDocument/2006/relationships/customXml" Target="../ink/ink5887.xml"/><Relationship Id="rId307" Type="http://schemas.openxmlformats.org/officeDocument/2006/relationships/customXml" Target="../ink/ink5894.xml"/><Relationship Id="rId349" Type="http://schemas.openxmlformats.org/officeDocument/2006/relationships/image" Target="../media/image466.png"/><Relationship Id="rId88" Type="http://schemas.openxmlformats.org/officeDocument/2006/relationships/customXml" Target="../ink/ink578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838.xml"/><Relationship Id="rId209" Type="http://schemas.openxmlformats.org/officeDocument/2006/relationships/customXml" Target="../ink/ink5845.xml"/><Relationship Id="rId360" Type="http://schemas.openxmlformats.org/officeDocument/2006/relationships/customXml" Target="../ink/ink5921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900.xml"/><Relationship Id="rId99" Type="http://schemas.openxmlformats.org/officeDocument/2006/relationships/image" Target="../media/image318.png"/><Relationship Id="rId122" Type="http://schemas.openxmlformats.org/officeDocument/2006/relationships/customXml" Target="../ink/ink5801.xml"/><Relationship Id="rId164" Type="http://schemas.openxmlformats.org/officeDocument/2006/relationships/customXml" Target="../ink/ink5822.xml"/><Relationship Id="rId371" Type="http://schemas.openxmlformats.org/officeDocument/2006/relationships/image" Target="../media/image4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608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6095.xml"/><Relationship Id="rId366" Type="http://schemas.openxmlformats.org/officeDocument/2006/relationships/customXml" Target="../ink/ink6116.xml"/><Relationship Id="rId170" Type="http://schemas.openxmlformats.org/officeDocument/2006/relationships/customXml" Target="../ink/ink601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948.xml"/><Relationship Id="rId74" Type="http://schemas.openxmlformats.org/officeDocument/2006/relationships/customXml" Target="../ink/ink5969.xml"/><Relationship Id="rId128" Type="http://schemas.openxmlformats.org/officeDocument/2006/relationships/customXml" Target="../ink/ink5996.xml"/><Relationship Id="rId335" Type="http://schemas.openxmlformats.org/officeDocument/2006/relationships/image" Target="../media/image442.png"/><Relationship Id="rId377" Type="http://schemas.openxmlformats.org/officeDocument/2006/relationships/image" Target="../media/image501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6051.xml"/><Relationship Id="rId279" Type="http://schemas.openxmlformats.org/officeDocument/2006/relationships/customXml" Target="../ink/ink607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6106.xml"/><Relationship Id="rId85" Type="http://schemas.openxmlformats.org/officeDocument/2006/relationships/image" Target="../media/image311.png"/><Relationship Id="rId150" Type="http://schemas.openxmlformats.org/officeDocument/2006/relationships/customXml" Target="../ink/ink600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938.xml"/><Relationship Id="rId108" Type="http://schemas.openxmlformats.org/officeDocument/2006/relationships/customXml" Target="../ink/ink5986.xml"/><Relationship Id="rId315" Type="http://schemas.openxmlformats.org/officeDocument/2006/relationships/customXml" Target="../ink/ink6090.xml"/><Relationship Id="rId357" Type="http://schemas.openxmlformats.org/officeDocument/2006/relationships/image" Target="../media/image473.png"/><Relationship Id="rId54" Type="http://schemas.openxmlformats.org/officeDocument/2006/relationships/customXml" Target="../ink/ink5959.xml"/><Relationship Id="rId96" Type="http://schemas.openxmlformats.org/officeDocument/2006/relationships/customXml" Target="../ink/ink5980.xml"/><Relationship Id="rId161" Type="http://schemas.openxmlformats.org/officeDocument/2006/relationships/image" Target="../media/image335.png"/><Relationship Id="rId217" Type="http://schemas.openxmlformats.org/officeDocument/2006/relationships/customXml" Target="../ink/ink6041.xml"/><Relationship Id="rId259" Type="http://schemas.openxmlformats.org/officeDocument/2006/relationships/customXml" Target="../ink/ink606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6096.xml"/><Relationship Id="rId65" Type="http://schemas.openxmlformats.org/officeDocument/2006/relationships/image" Target="../media/image301.png"/><Relationship Id="rId130" Type="http://schemas.openxmlformats.org/officeDocument/2006/relationships/customXml" Target="../ink/ink5997.xml"/><Relationship Id="rId368" Type="http://schemas.openxmlformats.org/officeDocument/2006/relationships/customXml" Target="../ink/ink6117.xml"/><Relationship Id="rId172" Type="http://schemas.openxmlformats.org/officeDocument/2006/relationships/customXml" Target="../ink/ink6018.xml"/><Relationship Id="rId228" Type="http://schemas.openxmlformats.org/officeDocument/2006/relationships/image" Target="../media/image367.png"/><Relationship Id="rId281" Type="http://schemas.openxmlformats.org/officeDocument/2006/relationships/customXml" Target="../ink/ink6073.xml"/><Relationship Id="rId337" Type="http://schemas.openxmlformats.org/officeDocument/2006/relationships/image" Target="../media/image443.png"/><Relationship Id="rId34" Type="http://schemas.openxmlformats.org/officeDocument/2006/relationships/customXml" Target="../ink/ink5949.xml"/><Relationship Id="rId76" Type="http://schemas.openxmlformats.org/officeDocument/2006/relationships/customXml" Target="../ink/ink5970.xml"/><Relationship Id="rId141" Type="http://schemas.openxmlformats.org/officeDocument/2006/relationships/image" Target="../media/image325.png"/><Relationship Id="rId379" Type="http://schemas.openxmlformats.org/officeDocument/2006/relationships/image" Target="../media/image502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605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987.xml"/><Relationship Id="rId348" Type="http://schemas.openxmlformats.org/officeDocument/2006/relationships/customXml" Target="../ink/ink6107.xml"/><Relationship Id="rId152" Type="http://schemas.openxmlformats.org/officeDocument/2006/relationships/customXml" Target="../ink/ink600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6063.xml"/><Relationship Id="rId14" Type="http://schemas.openxmlformats.org/officeDocument/2006/relationships/customXml" Target="../ink/ink5939.xml"/><Relationship Id="rId56" Type="http://schemas.openxmlformats.org/officeDocument/2006/relationships/customXml" Target="../ink/ink5960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98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6042.xml"/><Relationship Id="rId370" Type="http://schemas.openxmlformats.org/officeDocument/2006/relationships/customXml" Target="../ink/ink611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6097.xml"/><Relationship Id="rId132" Type="http://schemas.openxmlformats.org/officeDocument/2006/relationships/customXml" Target="../ink/ink5998.xml"/><Relationship Id="rId174" Type="http://schemas.openxmlformats.org/officeDocument/2006/relationships/customXml" Target="../ink/ink6019.xml"/><Relationship Id="rId381" Type="http://schemas.openxmlformats.org/officeDocument/2006/relationships/image" Target="../media/image503.png"/><Relationship Id="rId241" Type="http://schemas.openxmlformats.org/officeDocument/2006/relationships/customXml" Target="../ink/ink6053.xml"/><Relationship Id="rId36" Type="http://schemas.openxmlformats.org/officeDocument/2006/relationships/customXml" Target="../ink/ink5950.xml"/><Relationship Id="rId283" Type="http://schemas.openxmlformats.org/officeDocument/2006/relationships/customXml" Target="../ink/ink6074.xml"/><Relationship Id="rId339" Type="http://schemas.openxmlformats.org/officeDocument/2006/relationships/image" Target="../media/image448.png"/><Relationship Id="rId78" Type="http://schemas.openxmlformats.org/officeDocument/2006/relationships/customXml" Target="../ink/ink5971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6025.xml"/><Relationship Id="rId350" Type="http://schemas.openxmlformats.org/officeDocument/2006/relationships/customXml" Target="../ink/ink6108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5945.xml"/><Relationship Id="rId231" Type="http://schemas.openxmlformats.org/officeDocument/2006/relationships/customXml" Target="../ink/ink6048.xml"/><Relationship Id="rId252" Type="http://schemas.openxmlformats.org/officeDocument/2006/relationships/image" Target="../media/image379.png"/><Relationship Id="rId273" Type="http://schemas.openxmlformats.org/officeDocument/2006/relationships/customXml" Target="../ink/ink606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966.xml"/><Relationship Id="rId89" Type="http://schemas.openxmlformats.org/officeDocument/2006/relationships/image" Target="../media/image313.png"/><Relationship Id="rId112" Type="http://schemas.openxmlformats.org/officeDocument/2006/relationships/customXml" Target="../ink/ink5988.xml"/><Relationship Id="rId133" Type="http://schemas.openxmlformats.org/officeDocument/2006/relationships/image" Target="../media/image321.png"/><Relationship Id="rId154" Type="http://schemas.openxmlformats.org/officeDocument/2006/relationships/customXml" Target="../ink/ink6009.xml"/><Relationship Id="rId175" Type="http://schemas.openxmlformats.org/officeDocument/2006/relationships/image" Target="../media/image341.png"/><Relationship Id="rId340" Type="http://schemas.openxmlformats.org/officeDocument/2006/relationships/customXml" Target="../ink/ink6103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124.xml"/><Relationship Id="rId16" Type="http://schemas.openxmlformats.org/officeDocument/2006/relationships/customXml" Target="../ink/ink5940.xml"/><Relationship Id="rId221" Type="http://schemas.openxmlformats.org/officeDocument/2006/relationships/customXml" Target="../ink/ink6043.xml"/><Relationship Id="rId242" Type="http://schemas.openxmlformats.org/officeDocument/2006/relationships/image" Target="../media/image374.png"/><Relationship Id="rId263" Type="http://schemas.openxmlformats.org/officeDocument/2006/relationships/customXml" Target="../ink/ink606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961.xml"/><Relationship Id="rId79" Type="http://schemas.openxmlformats.org/officeDocument/2006/relationships/image" Target="../media/image308.png"/><Relationship Id="rId102" Type="http://schemas.openxmlformats.org/officeDocument/2006/relationships/customXml" Target="../ink/ink5983.xml"/><Relationship Id="rId123" Type="http://schemas.openxmlformats.org/officeDocument/2006/relationships/image" Target="../media/image174.png"/><Relationship Id="rId144" Type="http://schemas.openxmlformats.org/officeDocument/2006/relationships/customXml" Target="../ink/ink6004.xml"/><Relationship Id="rId330" Type="http://schemas.openxmlformats.org/officeDocument/2006/relationships/customXml" Target="../ink/ink6098.xml"/><Relationship Id="rId90" Type="http://schemas.openxmlformats.org/officeDocument/2006/relationships/customXml" Target="../ink/ink597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6119.xml"/><Relationship Id="rId211" Type="http://schemas.openxmlformats.org/officeDocument/2006/relationships/customXml" Target="../ink/ink6038.xml"/><Relationship Id="rId232" Type="http://schemas.openxmlformats.org/officeDocument/2006/relationships/image" Target="../media/image369.png"/><Relationship Id="rId253" Type="http://schemas.openxmlformats.org/officeDocument/2006/relationships/customXml" Target="../ink/ink6059.xml"/><Relationship Id="rId274" Type="http://schemas.openxmlformats.org/officeDocument/2006/relationships/image" Target="../media/image390.png"/><Relationship Id="rId295" Type="http://schemas.openxmlformats.org/officeDocument/2006/relationships/customXml" Target="../ink/ink6080.xml"/><Relationship Id="rId309" Type="http://schemas.openxmlformats.org/officeDocument/2006/relationships/customXml" Target="../ink/ink6087.xml"/><Relationship Id="rId27" Type="http://schemas.openxmlformats.org/officeDocument/2006/relationships/image" Target="../media/image20.png"/><Relationship Id="rId48" Type="http://schemas.openxmlformats.org/officeDocument/2006/relationships/customXml" Target="../ink/ink595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999.xml"/><Relationship Id="rId320" Type="http://schemas.openxmlformats.org/officeDocument/2006/relationships/customXml" Target="../ink/ink6093.xml"/><Relationship Id="rId80" Type="http://schemas.openxmlformats.org/officeDocument/2006/relationships/customXml" Target="../ink/ink5972.xml"/><Relationship Id="rId155" Type="http://schemas.openxmlformats.org/officeDocument/2006/relationships/image" Target="../media/image332.png"/><Relationship Id="rId176" Type="http://schemas.openxmlformats.org/officeDocument/2006/relationships/customXml" Target="../ink/ink6020.xml"/><Relationship Id="rId197" Type="http://schemas.openxmlformats.org/officeDocument/2006/relationships/customXml" Target="../ink/ink6031.xml"/><Relationship Id="rId341" Type="http://schemas.openxmlformats.org/officeDocument/2006/relationships/image" Target="../media/image449.png"/><Relationship Id="rId362" Type="http://schemas.openxmlformats.org/officeDocument/2006/relationships/customXml" Target="../ink/ink6114.xml"/><Relationship Id="rId383" Type="http://schemas.openxmlformats.org/officeDocument/2006/relationships/image" Target="../media/image504.png"/><Relationship Id="rId201" Type="http://schemas.openxmlformats.org/officeDocument/2006/relationships/customXml" Target="../ink/ink6033.xml"/><Relationship Id="rId222" Type="http://schemas.openxmlformats.org/officeDocument/2006/relationships/image" Target="../media/image364.png"/><Relationship Id="rId243" Type="http://schemas.openxmlformats.org/officeDocument/2006/relationships/customXml" Target="../ink/ink6054.xml"/><Relationship Id="rId264" Type="http://schemas.openxmlformats.org/officeDocument/2006/relationships/image" Target="../media/image385.png"/><Relationship Id="rId285" Type="http://schemas.openxmlformats.org/officeDocument/2006/relationships/customXml" Target="../ink/ink6075.xml"/><Relationship Id="rId17" Type="http://schemas.openxmlformats.org/officeDocument/2006/relationships/image" Target="../media/image15.png"/><Relationship Id="rId38" Type="http://schemas.openxmlformats.org/officeDocument/2006/relationships/customXml" Target="../ink/ink595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994.xml"/><Relationship Id="rId310" Type="http://schemas.openxmlformats.org/officeDocument/2006/relationships/image" Target="../media/image408.png"/><Relationship Id="rId70" Type="http://schemas.openxmlformats.org/officeDocument/2006/relationships/customXml" Target="../ink/ink596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6015.xml"/><Relationship Id="rId187" Type="http://schemas.openxmlformats.org/officeDocument/2006/relationships/customXml" Target="../ink/ink6026.xml"/><Relationship Id="rId331" Type="http://schemas.openxmlformats.org/officeDocument/2006/relationships/image" Target="../media/image431.png"/><Relationship Id="rId352" Type="http://schemas.openxmlformats.org/officeDocument/2006/relationships/customXml" Target="../ink/ink6109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6049.xml"/><Relationship Id="rId254" Type="http://schemas.openxmlformats.org/officeDocument/2006/relationships/image" Target="../media/image380.png"/><Relationship Id="rId28" Type="http://schemas.openxmlformats.org/officeDocument/2006/relationships/customXml" Target="../ink/ink5946.xml"/><Relationship Id="rId49" Type="http://schemas.openxmlformats.org/officeDocument/2006/relationships/image" Target="../media/image31.png"/><Relationship Id="rId114" Type="http://schemas.openxmlformats.org/officeDocument/2006/relationships/customXml" Target="../ink/ink5989.xml"/><Relationship Id="rId275" Type="http://schemas.openxmlformats.org/officeDocument/2006/relationships/customXml" Target="../ink/ink607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96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601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6104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6044.xml"/><Relationship Id="rId244" Type="http://schemas.openxmlformats.org/officeDocument/2006/relationships/image" Target="../media/image375.png"/><Relationship Id="rId18" Type="http://schemas.openxmlformats.org/officeDocument/2006/relationships/customXml" Target="../ink/ink5941.xml"/><Relationship Id="rId39" Type="http://schemas.openxmlformats.org/officeDocument/2006/relationships/image" Target="../media/image26.png"/><Relationship Id="rId265" Type="http://schemas.openxmlformats.org/officeDocument/2006/relationships/customXml" Target="../ink/ink6065.xml"/><Relationship Id="rId286" Type="http://schemas.openxmlformats.org/officeDocument/2006/relationships/image" Target="../media/image396.png"/><Relationship Id="rId50" Type="http://schemas.openxmlformats.org/officeDocument/2006/relationships/customXml" Target="../ink/ink5957.xml"/><Relationship Id="rId104" Type="http://schemas.openxmlformats.org/officeDocument/2006/relationships/customXml" Target="../ink/ink5984.xml"/><Relationship Id="rId125" Type="http://schemas.openxmlformats.org/officeDocument/2006/relationships/image" Target="../media/image175.png"/><Relationship Id="rId146" Type="http://schemas.openxmlformats.org/officeDocument/2006/relationships/customXml" Target="../ink/ink600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6088.xml"/><Relationship Id="rId332" Type="http://schemas.openxmlformats.org/officeDocument/2006/relationships/customXml" Target="../ink/ink6099.xml"/><Relationship Id="rId353" Type="http://schemas.openxmlformats.org/officeDocument/2006/relationships/image" Target="../media/image471.png"/><Relationship Id="rId374" Type="http://schemas.openxmlformats.org/officeDocument/2006/relationships/customXml" Target="../ink/ink6120.xml"/><Relationship Id="rId71" Type="http://schemas.openxmlformats.org/officeDocument/2006/relationships/image" Target="../media/image304.png"/><Relationship Id="rId92" Type="http://schemas.openxmlformats.org/officeDocument/2006/relationships/customXml" Target="../ink/ink5978.xml"/><Relationship Id="rId213" Type="http://schemas.openxmlformats.org/officeDocument/2006/relationships/customXml" Target="../ink/ink6039.xml"/><Relationship Id="rId234" Type="http://schemas.openxmlformats.org/officeDocument/2006/relationships/image" Target="../media/image370.png"/><Relationship Id="rId2" Type="http://schemas.openxmlformats.org/officeDocument/2006/relationships/customXml" Target="../ink/ink5933.xml"/><Relationship Id="rId29" Type="http://schemas.openxmlformats.org/officeDocument/2006/relationships/image" Target="../media/image21.png"/><Relationship Id="rId255" Type="http://schemas.openxmlformats.org/officeDocument/2006/relationships/customXml" Target="../ink/ink6060.xml"/><Relationship Id="rId276" Type="http://schemas.openxmlformats.org/officeDocument/2006/relationships/image" Target="../media/image391.png"/><Relationship Id="rId297" Type="http://schemas.openxmlformats.org/officeDocument/2006/relationships/customXml" Target="../ink/ink6081.xml"/><Relationship Id="rId40" Type="http://schemas.openxmlformats.org/officeDocument/2006/relationships/customXml" Target="../ink/ink5952.xml"/><Relationship Id="rId115" Type="http://schemas.openxmlformats.org/officeDocument/2006/relationships/image" Target="../media/image170.png"/><Relationship Id="rId136" Type="http://schemas.openxmlformats.org/officeDocument/2006/relationships/customXml" Target="../ink/ink6000.xml"/><Relationship Id="rId157" Type="http://schemas.openxmlformats.org/officeDocument/2006/relationships/image" Target="../media/image333.png"/><Relationship Id="rId178" Type="http://schemas.openxmlformats.org/officeDocument/2006/relationships/customXml" Target="../ink/ink6021.xml"/><Relationship Id="rId301" Type="http://schemas.openxmlformats.org/officeDocument/2006/relationships/customXml" Target="../ink/ink6083.xml"/><Relationship Id="rId322" Type="http://schemas.openxmlformats.org/officeDocument/2006/relationships/customXml" Target="../ink/ink6094.xml"/><Relationship Id="rId343" Type="http://schemas.openxmlformats.org/officeDocument/2006/relationships/image" Target="../media/image454.png"/><Relationship Id="rId364" Type="http://schemas.openxmlformats.org/officeDocument/2006/relationships/customXml" Target="../ink/ink6115.xml"/><Relationship Id="rId61" Type="http://schemas.openxmlformats.org/officeDocument/2006/relationships/image" Target="../media/image299.png"/><Relationship Id="rId82" Type="http://schemas.openxmlformats.org/officeDocument/2006/relationships/customXml" Target="../ink/ink5973.xml"/><Relationship Id="rId199" Type="http://schemas.openxmlformats.org/officeDocument/2006/relationships/customXml" Target="../ink/ink6032.xml"/><Relationship Id="rId203" Type="http://schemas.openxmlformats.org/officeDocument/2006/relationships/customXml" Target="../ink/ink603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6055.xml"/><Relationship Id="rId266" Type="http://schemas.openxmlformats.org/officeDocument/2006/relationships/image" Target="../media/image386.png"/><Relationship Id="rId287" Type="http://schemas.openxmlformats.org/officeDocument/2006/relationships/customXml" Target="../ink/ink6076.xml"/><Relationship Id="rId30" Type="http://schemas.openxmlformats.org/officeDocument/2006/relationships/customXml" Target="../ink/ink5947.xml"/><Relationship Id="rId105" Type="http://schemas.openxmlformats.org/officeDocument/2006/relationships/image" Target="../media/image165.png"/><Relationship Id="rId126" Type="http://schemas.openxmlformats.org/officeDocument/2006/relationships/customXml" Target="../ink/ink5995.xml"/><Relationship Id="rId147" Type="http://schemas.openxmlformats.org/officeDocument/2006/relationships/image" Target="../media/image328.png"/><Relationship Id="rId168" Type="http://schemas.openxmlformats.org/officeDocument/2006/relationships/customXml" Target="../ink/ink601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6110.xml"/><Relationship Id="rId51" Type="http://schemas.openxmlformats.org/officeDocument/2006/relationships/image" Target="../media/image32.png"/><Relationship Id="rId72" Type="http://schemas.openxmlformats.org/officeDocument/2006/relationships/customXml" Target="../ink/ink5968.xml"/><Relationship Id="rId93" Type="http://schemas.openxmlformats.org/officeDocument/2006/relationships/image" Target="../media/image315.png"/><Relationship Id="rId189" Type="http://schemas.openxmlformats.org/officeDocument/2006/relationships/customXml" Target="../ink/ink6027.xml"/><Relationship Id="rId375" Type="http://schemas.openxmlformats.org/officeDocument/2006/relationships/image" Target="../media/image499.png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6050.xml"/><Relationship Id="rId256" Type="http://schemas.openxmlformats.org/officeDocument/2006/relationships/image" Target="../media/image381.png"/><Relationship Id="rId277" Type="http://schemas.openxmlformats.org/officeDocument/2006/relationships/customXml" Target="../ink/ink6071.xml"/><Relationship Id="rId298" Type="http://schemas.openxmlformats.org/officeDocument/2006/relationships/image" Target="../media/image402.png"/><Relationship Id="rId116" Type="http://schemas.openxmlformats.org/officeDocument/2006/relationships/customXml" Target="../ink/ink5990.xml"/><Relationship Id="rId137" Type="http://schemas.openxmlformats.org/officeDocument/2006/relationships/image" Target="../media/image323.png"/><Relationship Id="rId158" Type="http://schemas.openxmlformats.org/officeDocument/2006/relationships/customXml" Target="../ink/ink601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6105.xml"/><Relationship Id="rId20" Type="http://schemas.openxmlformats.org/officeDocument/2006/relationships/customXml" Target="../ink/ink5942.xml"/><Relationship Id="rId41" Type="http://schemas.openxmlformats.org/officeDocument/2006/relationships/image" Target="../media/image27.png"/><Relationship Id="rId62" Type="http://schemas.openxmlformats.org/officeDocument/2006/relationships/customXml" Target="../ink/ink596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6045.xml"/><Relationship Id="rId246" Type="http://schemas.openxmlformats.org/officeDocument/2006/relationships/image" Target="../media/image376.png"/><Relationship Id="rId267" Type="http://schemas.openxmlformats.org/officeDocument/2006/relationships/customXml" Target="../ink/ink6066.xml"/><Relationship Id="rId288" Type="http://schemas.openxmlformats.org/officeDocument/2006/relationships/image" Target="../media/image397.png"/><Relationship Id="rId106" Type="http://schemas.openxmlformats.org/officeDocument/2006/relationships/customXml" Target="../ink/ink5985.xml"/><Relationship Id="rId127" Type="http://schemas.openxmlformats.org/officeDocument/2006/relationships/image" Target="../media/image176.png"/><Relationship Id="rId313" Type="http://schemas.openxmlformats.org/officeDocument/2006/relationships/customXml" Target="../ink/ink6089.xml"/><Relationship Id="rId10" Type="http://schemas.openxmlformats.org/officeDocument/2006/relationships/customXml" Target="../ink/ink5937.xml"/><Relationship Id="rId31" Type="http://schemas.openxmlformats.org/officeDocument/2006/relationships/image" Target="../media/image22.png"/><Relationship Id="rId52" Type="http://schemas.openxmlformats.org/officeDocument/2006/relationships/customXml" Target="../ink/ink5958.xml"/><Relationship Id="rId73" Type="http://schemas.openxmlformats.org/officeDocument/2006/relationships/image" Target="../media/image305.png"/><Relationship Id="rId94" Type="http://schemas.openxmlformats.org/officeDocument/2006/relationships/customXml" Target="../ink/ink5979.xml"/><Relationship Id="rId148" Type="http://schemas.openxmlformats.org/officeDocument/2006/relationships/customXml" Target="../ink/ink6006.xml"/><Relationship Id="rId169" Type="http://schemas.openxmlformats.org/officeDocument/2006/relationships/image" Target="../media/image339.png"/><Relationship Id="rId334" Type="http://schemas.openxmlformats.org/officeDocument/2006/relationships/customXml" Target="../ink/ink6100.xml"/><Relationship Id="rId355" Type="http://schemas.openxmlformats.org/officeDocument/2006/relationships/image" Target="../media/image472.png"/><Relationship Id="rId376" Type="http://schemas.openxmlformats.org/officeDocument/2006/relationships/customXml" Target="../ink/ink6121.xml"/><Relationship Id="rId4" Type="http://schemas.openxmlformats.org/officeDocument/2006/relationships/customXml" Target="../ink/ink5934.xml"/><Relationship Id="rId180" Type="http://schemas.openxmlformats.org/officeDocument/2006/relationships/customXml" Target="../ink/ink6022.xml"/><Relationship Id="rId215" Type="http://schemas.openxmlformats.org/officeDocument/2006/relationships/customXml" Target="../ink/ink6040.xml"/><Relationship Id="rId236" Type="http://schemas.openxmlformats.org/officeDocument/2006/relationships/image" Target="../media/image371.png"/><Relationship Id="rId257" Type="http://schemas.openxmlformats.org/officeDocument/2006/relationships/customXml" Target="../ink/ink6061.xml"/><Relationship Id="rId278" Type="http://schemas.openxmlformats.org/officeDocument/2006/relationships/image" Target="../media/image392.png"/><Relationship Id="rId303" Type="http://schemas.openxmlformats.org/officeDocument/2006/relationships/customXml" Target="../ink/ink6084.xml"/><Relationship Id="rId42" Type="http://schemas.openxmlformats.org/officeDocument/2006/relationships/customXml" Target="../ink/ink5953.xml"/><Relationship Id="rId84" Type="http://schemas.openxmlformats.org/officeDocument/2006/relationships/customXml" Target="../ink/ink5974.xml"/><Relationship Id="rId138" Type="http://schemas.openxmlformats.org/officeDocument/2006/relationships/customXml" Target="../ink/ink6001.xml"/><Relationship Id="rId345" Type="http://schemas.openxmlformats.org/officeDocument/2006/relationships/image" Target="../media/image455.png"/><Relationship Id="rId191" Type="http://schemas.openxmlformats.org/officeDocument/2006/relationships/customXml" Target="../ink/ink6028.xml"/><Relationship Id="rId205" Type="http://schemas.openxmlformats.org/officeDocument/2006/relationships/customXml" Target="../ink/ink6035.xml"/><Relationship Id="rId247" Type="http://schemas.openxmlformats.org/officeDocument/2006/relationships/customXml" Target="../ink/ink6056.xml"/><Relationship Id="rId107" Type="http://schemas.openxmlformats.org/officeDocument/2006/relationships/image" Target="../media/image166.png"/><Relationship Id="rId289" Type="http://schemas.openxmlformats.org/officeDocument/2006/relationships/customXml" Target="../ink/ink607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6111.xml"/><Relationship Id="rId95" Type="http://schemas.openxmlformats.org/officeDocument/2006/relationships/image" Target="../media/image316.png"/><Relationship Id="rId160" Type="http://schemas.openxmlformats.org/officeDocument/2006/relationships/customXml" Target="../ink/ink601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943.xml"/><Relationship Id="rId64" Type="http://schemas.openxmlformats.org/officeDocument/2006/relationships/customXml" Target="../ink/ink5964.xml"/><Relationship Id="rId118" Type="http://schemas.openxmlformats.org/officeDocument/2006/relationships/customXml" Target="../ink/ink5991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6046.xml"/><Relationship Id="rId269" Type="http://schemas.openxmlformats.org/officeDocument/2006/relationships/customXml" Target="../ink/ink606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6101.xml"/><Relationship Id="rId75" Type="http://schemas.openxmlformats.org/officeDocument/2006/relationships/image" Target="../media/image306.png"/><Relationship Id="rId140" Type="http://schemas.openxmlformats.org/officeDocument/2006/relationships/customXml" Target="../ink/ink6002.xml"/><Relationship Id="rId182" Type="http://schemas.openxmlformats.org/officeDocument/2006/relationships/customXml" Target="../ink/ink6023.xml"/><Relationship Id="rId378" Type="http://schemas.openxmlformats.org/officeDocument/2006/relationships/customXml" Target="../ink/ink6122.xml"/><Relationship Id="rId6" Type="http://schemas.openxmlformats.org/officeDocument/2006/relationships/customXml" Target="../ink/ink5935.xml"/><Relationship Id="rId238" Type="http://schemas.openxmlformats.org/officeDocument/2006/relationships/image" Target="../media/image372.png"/><Relationship Id="rId291" Type="http://schemas.openxmlformats.org/officeDocument/2006/relationships/customXml" Target="../ink/ink6078.xml"/><Relationship Id="rId305" Type="http://schemas.openxmlformats.org/officeDocument/2006/relationships/customXml" Target="../ink/ink6085.xml"/><Relationship Id="rId347" Type="http://schemas.openxmlformats.org/officeDocument/2006/relationships/image" Target="../media/image465.png"/><Relationship Id="rId44" Type="http://schemas.openxmlformats.org/officeDocument/2006/relationships/customXml" Target="../ink/ink5954.xml"/><Relationship Id="rId86" Type="http://schemas.openxmlformats.org/officeDocument/2006/relationships/customXml" Target="../ink/ink5975.xml"/><Relationship Id="rId151" Type="http://schemas.openxmlformats.org/officeDocument/2006/relationships/image" Target="../media/image330.png"/><Relationship Id="rId193" Type="http://schemas.openxmlformats.org/officeDocument/2006/relationships/customXml" Target="../ink/ink6029.xml"/><Relationship Id="rId207" Type="http://schemas.openxmlformats.org/officeDocument/2006/relationships/customXml" Target="../ink/ink6036.xml"/><Relationship Id="rId249" Type="http://schemas.openxmlformats.org/officeDocument/2006/relationships/customXml" Target="../ink/ink605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609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992.xml"/><Relationship Id="rId358" Type="http://schemas.openxmlformats.org/officeDocument/2006/relationships/customXml" Target="../ink/ink6112.xml"/><Relationship Id="rId162" Type="http://schemas.openxmlformats.org/officeDocument/2006/relationships/customXml" Target="../ink/ink6013.xml"/><Relationship Id="rId218" Type="http://schemas.openxmlformats.org/officeDocument/2006/relationships/image" Target="../media/image362.png"/><Relationship Id="rId271" Type="http://schemas.openxmlformats.org/officeDocument/2006/relationships/customXml" Target="../ink/ink6068.xml"/><Relationship Id="rId24" Type="http://schemas.openxmlformats.org/officeDocument/2006/relationships/customXml" Target="../ink/ink5944.xml"/><Relationship Id="rId66" Type="http://schemas.openxmlformats.org/officeDocument/2006/relationships/customXml" Target="../ink/ink596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6047.xml"/><Relationship Id="rId380" Type="http://schemas.openxmlformats.org/officeDocument/2006/relationships/customXml" Target="../ink/ink612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982.xml"/><Relationship Id="rId282" Type="http://schemas.openxmlformats.org/officeDocument/2006/relationships/image" Target="../media/image394.png"/><Relationship Id="rId338" Type="http://schemas.openxmlformats.org/officeDocument/2006/relationships/customXml" Target="../ink/ink6102.xml"/><Relationship Id="rId8" Type="http://schemas.openxmlformats.org/officeDocument/2006/relationships/customXml" Target="../ink/ink5936.xml"/><Relationship Id="rId142" Type="http://schemas.openxmlformats.org/officeDocument/2006/relationships/customXml" Target="../ink/ink6003.xml"/><Relationship Id="rId184" Type="http://schemas.openxmlformats.org/officeDocument/2006/relationships/customXml" Target="../ink/ink6024.xml"/><Relationship Id="rId251" Type="http://schemas.openxmlformats.org/officeDocument/2006/relationships/customXml" Target="../ink/ink6058.xml"/><Relationship Id="rId46" Type="http://schemas.openxmlformats.org/officeDocument/2006/relationships/customXml" Target="../ink/ink5955.xml"/><Relationship Id="rId293" Type="http://schemas.openxmlformats.org/officeDocument/2006/relationships/customXml" Target="../ink/ink6079.xml"/><Relationship Id="rId307" Type="http://schemas.openxmlformats.org/officeDocument/2006/relationships/customXml" Target="../ink/ink6086.xml"/><Relationship Id="rId349" Type="http://schemas.openxmlformats.org/officeDocument/2006/relationships/image" Target="../media/image466.png"/><Relationship Id="rId88" Type="http://schemas.openxmlformats.org/officeDocument/2006/relationships/customXml" Target="../ink/ink597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6030.xml"/><Relationship Id="rId209" Type="http://schemas.openxmlformats.org/officeDocument/2006/relationships/customXml" Target="../ink/ink6037.xml"/><Relationship Id="rId360" Type="http://schemas.openxmlformats.org/officeDocument/2006/relationships/customXml" Target="../ink/ink6113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6092.xml"/><Relationship Id="rId99" Type="http://schemas.openxmlformats.org/officeDocument/2006/relationships/image" Target="../media/image318.png"/><Relationship Id="rId122" Type="http://schemas.openxmlformats.org/officeDocument/2006/relationships/customXml" Target="../ink/ink5993.xml"/><Relationship Id="rId164" Type="http://schemas.openxmlformats.org/officeDocument/2006/relationships/customXml" Target="../ink/ink6014.xml"/><Relationship Id="rId371" Type="http://schemas.openxmlformats.org/officeDocument/2006/relationships/image" Target="../media/image497.png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627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6287.xml"/><Relationship Id="rId366" Type="http://schemas.openxmlformats.org/officeDocument/2006/relationships/customXml" Target="../ink/ink6308.xml"/><Relationship Id="rId170" Type="http://schemas.openxmlformats.org/officeDocument/2006/relationships/customXml" Target="../ink/ink620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6140.xml"/><Relationship Id="rId74" Type="http://schemas.openxmlformats.org/officeDocument/2006/relationships/customXml" Target="../ink/ink6161.xml"/><Relationship Id="rId128" Type="http://schemas.openxmlformats.org/officeDocument/2006/relationships/customXml" Target="../ink/ink6188.xml"/><Relationship Id="rId335" Type="http://schemas.openxmlformats.org/officeDocument/2006/relationships/image" Target="../media/image442.png"/><Relationship Id="rId377" Type="http://schemas.openxmlformats.org/officeDocument/2006/relationships/image" Target="../media/image508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6243.xml"/><Relationship Id="rId279" Type="http://schemas.openxmlformats.org/officeDocument/2006/relationships/customXml" Target="../ink/ink626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6298.xml"/><Relationship Id="rId85" Type="http://schemas.openxmlformats.org/officeDocument/2006/relationships/image" Target="../media/image311.png"/><Relationship Id="rId150" Type="http://schemas.openxmlformats.org/officeDocument/2006/relationships/customXml" Target="../ink/ink619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6130.xml"/><Relationship Id="rId108" Type="http://schemas.openxmlformats.org/officeDocument/2006/relationships/customXml" Target="../ink/ink6178.xml"/><Relationship Id="rId315" Type="http://schemas.openxmlformats.org/officeDocument/2006/relationships/customXml" Target="../ink/ink6282.xml"/><Relationship Id="rId357" Type="http://schemas.openxmlformats.org/officeDocument/2006/relationships/image" Target="../media/image473.png"/><Relationship Id="rId54" Type="http://schemas.openxmlformats.org/officeDocument/2006/relationships/customXml" Target="../ink/ink6151.xml"/><Relationship Id="rId96" Type="http://schemas.openxmlformats.org/officeDocument/2006/relationships/customXml" Target="../ink/ink6172.xml"/><Relationship Id="rId161" Type="http://schemas.openxmlformats.org/officeDocument/2006/relationships/image" Target="../media/image335.png"/><Relationship Id="rId217" Type="http://schemas.openxmlformats.org/officeDocument/2006/relationships/customXml" Target="../ink/ink6233.xml"/><Relationship Id="rId259" Type="http://schemas.openxmlformats.org/officeDocument/2006/relationships/customXml" Target="../ink/ink625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6288.xml"/><Relationship Id="rId65" Type="http://schemas.openxmlformats.org/officeDocument/2006/relationships/image" Target="../media/image301.png"/><Relationship Id="rId130" Type="http://schemas.openxmlformats.org/officeDocument/2006/relationships/customXml" Target="../ink/ink6189.xml"/><Relationship Id="rId368" Type="http://schemas.openxmlformats.org/officeDocument/2006/relationships/customXml" Target="../ink/ink6309.xml"/><Relationship Id="rId172" Type="http://schemas.openxmlformats.org/officeDocument/2006/relationships/customXml" Target="../ink/ink6210.xml"/><Relationship Id="rId228" Type="http://schemas.openxmlformats.org/officeDocument/2006/relationships/image" Target="../media/image367.png"/><Relationship Id="rId281" Type="http://schemas.openxmlformats.org/officeDocument/2006/relationships/customXml" Target="../ink/ink6265.xml"/><Relationship Id="rId337" Type="http://schemas.openxmlformats.org/officeDocument/2006/relationships/image" Target="../media/image443.png"/><Relationship Id="rId34" Type="http://schemas.openxmlformats.org/officeDocument/2006/relationships/customXml" Target="../ink/ink6141.xml"/><Relationship Id="rId76" Type="http://schemas.openxmlformats.org/officeDocument/2006/relationships/customXml" Target="../ink/ink6162.xml"/><Relationship Id="rId141" Type="http://schemas.openxmlformats.org/officeDocument/2006/relationships/image" Target="../media/image325.png"/><Relationship Id="rId379" Type="http://schemas.openxmlformats.org/officeDocument/2006/relationships/image" Target="../media/image509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624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6179.xml"/><Relationship Id="rId348" Type="http://schemas.openxmlformats.org/officeDocument/2006/relationships/customXml" Target="../ink/ink6299.xml"/><Relationship Id="rId152" Type="http://schemas.openxmlformats.org/officeDocument/2006/relationships/customXml" Target="../ink/ink620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6255.xml"/><Relationship Id="rId14" Type="http://schemas.openxmlformats.org/officeDocument/2006/relationships/customXml" Target="../ink/ink6131.xml"/><Relationship Id="rId56" Type="http://schemas.openxmlformats.org/officeDocument/2006/relationships/customXml" Target="../ink/ink6152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617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6234.xml"/><Relationship Id="rId370" Type="http://schemas.openxmlformats.org/officeDocument/2006/relationships/customXml" Target="../ink/ink631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6289.xml"/><Relationship Id="rId132" Type="http://schemas.openxmlformats.org/officeDocument/2006/relationships/customXml" Target="../ink/ink6190.xml"/><Relationship Id="rId174" Type="http://schemas.openxmlformats.org/officeDocument/2006/relationships/customXml" Target="../ink/ink6211.xml"/><Relationship Id="rId381" Type="http://schemas.openxmlformats.org/officeDocument/2006/relationships/image" Target="../media/image510.png"/><Relationship Id="rId241" Type="http://schemas.openxmlformats.org/officeDocument/2006/relationships/customXml" Target="../ink/ink6245.xml"/><Relationship Id="rId36" Type="http://schemas.openxmlformats.org/officeDocument/2006/relationships/customXml" Target="../ink/ink6142.xml"/><Relationship Id="rId283" Type="http://schemas.openxmlformats.org/officeDocument/2006/relationships/customXml" Target="../ink/ink6266.xml"/><Relationship Id="rId339" Type="http://schemas.openxmlformats.org/officeDocument/2006/relationships/image" Target="../media/image448.png"/><Relationship Id="rId78" Type="http://schemas.openxmlformats.org/officeDocument/2006/relationships/customXml" Target="../ink/ink6163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6217.xml"/><Relationship Id="rId350" Type="http://schemas.openxmlformats.org/officeDocument/2006/relationships/customXml" Target="../ink/ink6300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6137.xml"/><Relationship Id="rId231" Type="http://schemas.openxmlformats.org/officeDocument/2006/relationships/customXml" Target="../ink/ink6240.xml"/><Relationship Id="rId252" Type="http://schemas.openxmlformats.org/officeDocument/2006/relationships/image" Target="../media/image379.png"/><Relationship Id="rId273" Type="http://schemas.openxmlformats.org/officeDocument/2006/relationships/customXml" Target="../ink/ink626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6158.xml"/><Relationship Id="rId89" Type="http://schemas.openxmlformats.org/officeDocument/2006/relationships/image" Target="../media/image313.png"/><Relationship Id="rId112" Type="http://schemas.openxmlformats.org/officeDocument/2006/relationships/customXml" Target="../ink/ink6180.xml"/><Relationship Id="rId133" Type="http://schemas.openxmlformats.org/officeDocument/2006/relationships/image" Target="../media/image321.png"/><Relationship Id="rId154" Type="http://schemas.openxmlformats.org/officeDocument/2006/relationships/customXml" Target="../ink/ink6201.xml"/><Relationship Id="rId175" Type="http://schemas.openxmlformats.org/officeDocument/2006/relationships/image" Target="../media/image341.png"/><Relationship Id="rId340" Type="http://schemas.openxmlformats.org/officeDocument/2006/relationships/customXml" Target="../ink/ink6295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316.xml"/><Relationship Id="rId16" Type="http://schemas.openxmlformats.org/officeDocument/2006/relationships/customXml" Target="../ink/ink6132.xml"/><Relationship Id="rId221" Type="http://schemas.openxmlformats.org/officeDocument/2006/relationships/customXml" Target="../ink/ink6235.xml"/><Relationship Id="rId242" Type="http://schemas.openxmlformats.org/officeDocument/2006/relationships/image" Target="../media/image374.png"/><Relationship Id="rId263" Type="http://schemas.openxmlformats.org/officeDocument/2006/relationships/customXml" Target="../ink/ink625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6153.xml"/><Relationship Id="rId79" Type="http://schemas.openxmlformats.org/officeDocument/2006/relationships/image" Target="../media/image308.png"/><Relationship Id="rId102" Type="http://schemas.openxmlformats.org/officeDocument/2006/relationships/customXml" Target="../ink/ink6175.xml"/><Relationship Id="rId123" Type="http://schemas.openxmlformats.org/officeDocument/2006/relationships/image" Target="../media/image174.png"/><Relationship Id="rId144" Type="http://schemas.openxmlformats.org/officeDocument/2006/relationships/customXml" Target="../ink/ink6196.xml"/><Relationship Id="rId330" Type="http://schemas.openxmlformats.org/officeDocument/2006/relationships/customXml" Target="../ink/ink6290.xml"/><Relationship Id="rId90" Type="http://schemas.openxmlformats.org/officeDocument/2006/relationships/customXml" Target="../ink/ink616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6311.xml"/><Relationship Id="rId211" Type="http://schemas.openxmlformats.org/officeDocument/2006/relationships/customXml" Target="../ink/ink6230.xml"/><Relationship Id="rId232" Type="http://schemas.openxmlformats.org/officeDocument/2006/relationships/image" Target="../media/image369.png"/><Relationship Id="rId253" Type="http://schemas.openxmlformats.org/officeDocument/2006/relationships/customXml" Target="../ink/ink6251.xml"/><Relationship Id="rId274" Type="http://schemas.openxmlformats.org/officeDocument/2006/relationships/image" Target="../media/image390.png"/><Relationship Id="rId295" Type="http://schemas.openxmlformats.org/officeDocument/2006/relationships/customXml" Target="../ink/ink6272.xml"/><Relationship Id="rId309" Type="http://schemas.openxmlformats.org/officeDocument/2006/relationships/customXml" Target="../ink/ink6279.xml"/><Relationship Id="rId27" Type="http://schemas.openxmlformats.org/officeDocument/2006/relationships/image" Target="../media/image20.png"/><Relationship Id="rId48" Type="http://schemas.openxmlformats.org/officeDocument/2006/relationships/customXml" Target="../ink/ink614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6191.xml"/><Relationship Id="rId320" Type="http://schemas.openxmlformats.org/officeDocument/2006/relationships/customXml" Target="../ink/ink6285.xml"/><Relationship Id="rId80" Type="http://schemas.openxmlformats.org/officeDocument/2006/relationships/customXml" Target="../ink/ink6164.xml"/><Relationship Id="rId155" Type="http://schemas.openxmlformats.org/officeDocument/2006/relationships/image" Target="../media/image332.png"/><Relationship Id="rId176" Type="http://schemas.openxmlformats.org/officeDocument/2006/relationships/customXml" Target="../ink/ink6212.xml"/><Relationship Id="rId197" Type="http://schemas.openxmlformats.org/officeDocument/2006/relationships/customXml" Target="../ink/ink6223.xml"/><Relationship Id="rId341" Type="http://schemas.openxmlformats.org/officeDocument/2006/relationships/image" Target="../media/image449.png"/><Relationship Id="rId362" Type="http://schemas.openxmlformats.org/officeDocument/2006/relationships/customXml" Target="../ink/ink6306.xml"/><Relationship Id="rId383" Type="http://schemas.openxmlformats.org/officeDocument/2006/relationships/image" Target="../media/image511.png"/><Relationship Id="rId201" Type="http://schemas.openxmlformats.org/officeDocument/2006/relationships/customXml" Target="../ink/ink6225.xml"/><Relationship Id="rId222" Type="http://schemas.openxmlformats.org/officeDocument/2006/relationships/image" Target="../media/image364.png"/><Relationship Id="rId243" Type="http://schemas.openxmlformats.org/officeDocument/2006/relationships/customXml" Target="../ink/ink6246.xml"/><Relationship Id="rId264" Type="http://schemas.openxmlformats.org/officeDocument/2006/relationships/image" Target="../media/image385.png"/><Relationship Id="rId285" Type="http://schemas.openxmlformats.org/officeDocument/2006/relationships/customXml" Target="../ink/ink6267.xml"/><Relationship Id="rId17" Type="http://schemas.openxmlformats.org/officeDocument/2006/relationships/image" Target="../media/image15.png"/><Relationship Id="rId38" Type="http://schemas.openxmlformats.org/officeDocument/2006/relationships/customXml" Target="../ink/ink614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6186.xml"/><Relationship Id="rId310" Type="http://schemas.openxmlformats.org/officeDocument/2006/relationships/image" Target="../media/image408.png"/><Relationship Id="rId70" Type="http://schemas.openxmlformats.org/officeDocument/2006/relationships/customXml" Target="../ink/ink615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6207.xml"/><Relationship Id="rId187" Type="http://schemas.openxmlformats.org/officeDocument/2006/relationships/customXml" Target="../ink/ink6218.xml"/><Relationship Id="rId331" Type="http://schemas.openxmlformats.org/officeDocument/2006/relationships/image" Target="../media/image431.png"/><Relationship Id="rId352" Type="http://schemas.openxmlformats.org/officeDocument/2006/relationships/customXml" Target="../ink/ink6301.xml"/><Relationship Id="rId373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6241.xml"/><Relationship Id="rId254" Type="http://schemas.openxmlformats.org/officeDocument/2006/relationships/image" Target="../media/image380.png"/><Relationship Id="rId28" Type="http://schemas.openxmlformats.org/officeDocument/2006/relationships/customXml" Target="../ink/ink6138.xml"/><Relationship Id="rId49" Type="http://schemas.openxmlformats.org/officeDocument/2006/relationships/image" Target="../media/image31.png"/><Relationship Id="rId114" Type="http://schemas.openxmlformats.org/officeDocument/2006/relationships/customXml" Target="../ink/ink6181.xml"/><Relationship Id="rId275" Type="http://schemas.openxmlformats.org/officeDocument/2006/relationships/customXml" Target="../ink/ink626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615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620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6296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6236.xml"/><Relationship Id="rId244" Type="http://schemas.openxmlformats.org/officeDocument/2006/relationships/image" Target="../media/image375.png"/><Relationship Id="rId18" Type="http://schemas.openxmlformats.org/officeDocument/2006/relationships/customXml" Target="../ink/ink6133.xml"/><Relationship Id="rId39" Type="http://schemas.openxmlformats.org/officeDocument/2006/relationships/image" Target="../media/image26.png"/><Relationship Id="rId265" Type="http://schemas.openxmlformats.org/officeDocument/2006/relationships/customXml" Target="../ink/ink6257.xml"/><Relationship Id="rId286" Type="http://schemas.openxmlformats.org/officeDocument/2006/relationships/image" Target="../media/image396.png"/><Relationship Id="rId50" Type="http://schemas.openxmlformats.org/officeDocument/2006/relationships/customXml" Target="../ink/ink6149.xml"/><Relationship Id="rId104" Type="http://schemas.openxmlformats.org/officeDocument/2006/relationships/customXml" Target="../ink/ink6176.xml"/><Relationship Id="rId125" Type="http://schemas.openxmlformats.org/officeDocument/2006/relationships/image" Target="../media/image175.png"/><Relationship Id="rId146" Type="http://schemas.openxmlformats.org/officeDocument/2006/relationships/customXml" Target="../ink/ink619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6280.xml"/><Relationship Id="rId332" Type="http://schemas.openxmlformats.org/officeDocument/2006/relationships/customXml" Target="../ink/ink6291.xml"/><Relationship Id="rId353" Type="http://schemas.openxmlformats.org/officeDocument/2006/relationships/image" Target="../media/image471.png"/><Relationship Id="rId374" Type="http://schemas.openxmlformats.org/officeDocument/2006/relationships/customXml" Target="../ink/ink6312.xml"/><Relationship Id="rId71" Type="http://schemas.openxmlformats.org/officeDocument/2006/relationships/image" Target="../media/image304.png"/><Relationship Id="rId92" Type="http://schemas.openxmlformats.org/officeDocument/2006/relationships/customXml" Target="../ink/ink6170.xml"/><Relationship Id="rId213" Type="http://schemas.openxmlformats.org/officeDocument/2006/relationships/customXml" Target="../ink/ink6231.xml"/><Relationship Id="rId234" Type="http://schemas.openxmlformats.org/officeDocument/2006/relationships/image" Target="../media/image370.png"/><Relationship Id="rId2" Type="http://schemas.openxmlformats.org/officeDocument/2006/relationships/customXml" Target="../ink/ink6125.xml"/><Relationship Id="rId29" Type="http://schemas.openxmlformats.org/officeDocument/2006/relationships/image" Target="../media/image21.png"/><Relationship Id="rId255" Type="http://schemas.openxmlformats.org/officeDocument/2006/relationships/customXml" Target="../ink/ink6252.xml"/><Relationship Id="rId276" Type="http://schemas.openxmlformats.org/officeDocument/2006/relationships/image" Target="../media/image391.png"/><Relationship Id="rId297" Type="http://schemas.openxmlformats.org/officeDocument/2006/relationships/customXml" Target="../ink/ink6273.xml"/><Relationship Id="rId40" Type="http://schemas.openxmlformats.org/officeDocument/2006/relationships/customXml" Target="../ink/ink6144.xml"/><Relationship Id="rId115" Type="http://schemas.openxmlformats.org/officeDocument/2006/relationships/image" Target="../media/image170.png"/><Relationship Id="rId136" Type="http://schemas.openxmlformats.org/officeDocument/2006/relationships/customXml" Target="../ink/ink6192.xml"/><Relationship Id="rId157" Type="http://schemas.openxmlformats.org/officeDocument/2006/relationships/image" Target="../media/image333.png"/><Relationship Id="rId178" Type="http://schemas.openxmlformats.org/officeDocument/2006/relationships/customXml" Target="../ink/ink6213.xml"/><Relationship Id="rId301" Type="http://schemas.openxmlformats.org/officeDocument/2006/relationships/customXml" Target="../ink/ink6275.xml"/><Relationship Id="rId322" Type="http://schemas.openxmlformats.org/officeDocument/2006/relationships/customXml" Target="../ink/ink6286.xml"/><Relationship Id="rId343" Type="http://schemas.openxmlformats.org/officeDocument/2006/relationships/image" Target="../media/image454.png"/><Relationship Id="rId364" Type="http://schemas.openxmlformats.org/officeDocument/2006/relationships/customXml" Target="../ink/ink6307.xml"/><Relationship Id="rId61" Type="http://schemas.openxmlformats.org/officeDocument/2006/relationships/image" Target="../media/image299.png"/><Relationship Id="rId82" Type="http://schemas.openxmlformats.org/officeDocument/2006/relationships/customXml" Target="../ink/ink6165.xml"/><Relationship Id="rId199" Type="http://schemas.openxmlformats.org/officeDocument/2006/relationships/customXml" Target="../ink/ink6224.xml"/><Relationship Id="rId203" Type="http://schemas.openxmlformats.org/officeDocument/2006/relationships/customXml" Target="../ink/ink622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6247.xml"/><Relationship Id="rId266" Type="http://schemas.openxmlformats.org/officeDocument/2006/relationships/image" Target="../media/image386.png"/><Relationship Id="rId287" Type="http://schemas.openxmlformats.org/officeDocument/2006/relationships/customXml" Target="../ink/ink6268.xml"/><Relationship Id="rId30" Type="http://schemas.openxmlformats.org/officeDocument/2006/relationships/customXml" Target="../ink/ink6139.xml"/><Relationship Id="rId105" Type="http://schemas.openxmlformats.org/officeDocument/2006/relationships/image" Target="../media/image165.png"/><Relationship Id="rId126" Type="http://schemas.openxmlformats.org/officeDocument/2006/relationships/customXml" Target="../ink/ink6187.xml"/><Relationship Id="rId147" Type="http://schemas.openxmlformats.org/officeDocument/2006/relationships/image" Target="../media/image328.png"/><Relationship Id="rId168" Type="http://schemas.openxmlformats.org/officeDocument/2006/relationships/customXml" Target="../ink/ink620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6302.xml"/><Relationship Id="rId51" Type="http://schemas.openxmlformats.org/officeDocument/2006/relationships/image" Target="../media/image32.png"/><Relationship Id="rId72" Type="http://schemas.openxmlformats.org/officeDocument/2006/relationships/customXml" Target="../ink/ink6160.xml"/><Relationship Id="rId93" Type="http://schemas.openxmlformats.org/officeDocument/2006/relationships/image" Target="../media/image315.png"/><Relationship Id="rId189" Type="http://schemas.openxmlformats.org/officeDocument/2006/relationships/customXml" Target="../ink/ink6219.xml"/><Relationship Id="rId375" Type="http://schemas.openxmlformats.org/officeDocument/2006/relationships/image" Target="../media/image507.png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6242.xml"/><Relationship Id="rId256" Type="http://schemas.openxmlformats.org/officeDocument/2006/relationships/image" Target="../media/image381.png"/><Relationship Id="rId277" Type="http://schemas.openxmlformats.org/officeDocument/2006/relationships/customXml" Target="../ink/ink6263.xml"/><Relationship Id="rId298" Type="http://schemas.openxmlformats.org/officeDocument/2006/relationships/image" Target="../media/image402.png"/><Relationship Id="rId116" Type="http://schemas.openxmlformats.org/officeDocument/2006/relationships/customXml" Target="../ink/ink6182.xml"/><Relationship Id="rId137" Type="http://schemas.openxmlformats.org/officeDocument/2006/relationships/image" Target="../media/image323.png"/><Relationship Id="rId158" Type="http://schemas.openxmlformats.org/officeDocument/2006/relationships/customXml" Target="../ink/ink620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6297.xml"/><Relationship Id="rId20" Type="http://schemas.openxmlformats.org/officeDocument/2006/relationships/customXml" Target="../ink/ink6134.xml"/><Relationship Id="rId41" Type="http://schemas.openxmlformats.org/officeDocument/2006/relationships/image" Target="../media/image27.png"/><Relationship Id="rId62" Type="http://schemas.openxmlformats.org/officeDocument/2006/relationships/customXml" Target="../ink/ink615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6237.xml"/><Relationship Id="rId246" Type="http://schemas.openxmlformats.org/officeDocument/2006/relationships/image" Target="../media/image376.png"/><Relationship Id="rId267" Type="http://schemas.openxmlformats.org/officeDocument/2006/relationships/customXml" Target="../ink/ink6258.xml"/><Relationship Id="rId288" Type="http://schemas.openxmlformats.org/officeDocument/2006/relationships/image" Target="../media/image397.png"/><Relationship Id="rId106" Type="http://schemas.openxmlformats.org/officeDocument/2006/relationships/customXml" Target="../ink/ink6177.xml"/><Relationship Id="rId127" Type="http://schemas.openxmlformats.org/officeDocument/2006/relationships/image" Target="../media/image176.png"/><Relationship Id="rId313" Type="http://schemas.openxmlformats.org/officeDocument/2006/relationships/customXml" Target="../ink/ink6281.xml"/><Relationship Id="rId10" Type="http://schemas.openxmlformats.org/officeDocument/2006/relationships/customXml" Target="../ink/ink6129.xml"/><Relationship Id="rId31" Type="http://schemas.openxmlformats.org/officeDocument/2006/relationships/image" Target="../media/image22.png"/><Relationship Id="rId52" Type="http://schemas.openxmlformats.org/officeDocument/2006/relationships/customXml" Target="../ink/ink6150.xml"/><Relationship Id="rId73" Type="http://schemas.openxmlformats.org/officeDocument/2006/relationships/image" Target="../media/image305.png"/><Relationship Id="rId94" Type="http://schemas.openxmlformats.org/officeDocument/2006/relationships/customXml" Target="../ink/ink6171.xml"/><Relationship Id="rId148" Type="http://schemas.openxmlformats.org/officeDocument/2006/relationships/customXml" Target="../ink/ink6198.xml"/><Relationship Id="rId169" Type="http://schemas.openxmlformats.org/officeDocument/2006/relationships/image" Target="../media/image339.png"/><Relationship Id="rId334" Type="http://schemas.openxmlformats.org/officeDocument/2006/relationships/customXml" Target="../ink/ink6292.xml"/><Relationship Id="rId355" Type="http://schemas.openxmlformats.org/officeDocument/2006/relationships/image" Target="../media/image472.png"/><Relationship Id="rId376" Type="http://schemas.openxmlformats.org/officeDocument/2006/relationships/customXml" Target="../ink/ink6313.xml"/><Relationship Id="rId4" Type="http://schemas.openxmlformats.org/officeDocument/2006/relationships/customXml" Target="../ink/ink6126.xml"/><Relationship Id="rId180" Type="http://schemas.openxmlformats.org/officeDocument/2006/relationships/customXml" Target="../ink/ink6214.xml"/><Relationship Id="rId215" Type="http://schemas.openxmlformats.org/officeDocument/2006/relationships/customXml" Target="../ink/ink6232.xml"/><Relationship Id="rId236" Type="http://schemas.openxmlformats.org/officeDocument/2006/relationships/image" Target="../media/image371.png"/><Relationship Id="rId257" Type="http://schemas.openxmlformats.org/officeDocument/2006/relationships/customXml" Target="../ink/ink6253.xml"/><Relationship Id="rId278" Type="http://schemas.openxmlformats.org/officeDocument/2006/relationships/image" Target="../media/image392.png"/><Relationship Id="rId303" Type="http://schemas.openxmlformats.org/officeDocument/2006/relationships/customXml" Target="../ink/ink6276.xml"/><Relationship Id="rId42" Type="http://schemas.openxmlformats.org/officeDocument/2006/relationships/customXml" Target="../ink/ink6145.xml"/><Relationship Id="rId84" Type="http://schemas.openxmlformats.org/officeDocument/2006/relationships/customXml" Target="../ink/ink6166.xml"/><Relationship Id="rId138" Type="http://schemas.openxmlformats.org/officeDocument/2006/relationships/customXml" Target="../ink/ink6193.xml"/><Relationship Id="rId345" Type="http://schemas.openxmlformats.org/officeDocument/2006/relationships/image" Target="../media/image455.png"/><Relationship Id="rId191" Type="http://schemas.openxmlformats.org/officeDocument/2006/relationships/customXml" Target="../ink/ink6220.xml"/><Relationship Id="rId205" Type="http://schemas.openxmlformats.org/officeDocument/2006/relationships/customXml" Target="../ink/ink6227.xml"/><Relationship Id="rId247" Type="http://schemas.openxmlformats.org/officeDocument/2006/relationships/customXml" Target="../ink/ink6248.xml"/><Relationship Id="rId107" Type="http://schemas.openxmlformats.org/officeDocument/2006/relationships/image" Target="../media/image166.png"/><Relationship Id="rId289" Type="http://schemas.openxmlformats.org/officeDocument/2006/relationships/customXml" Target="../ink/ink626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6303.xml"/><Relationship Id="rId95" Type="http://schemas.openxmlformats.org/officeDocument/2006/relationships/image" Target="../media/image316.png"/><Relationship Id="rId160" Type="http://schemas.openxmlformats.org/officeDocument/2006/relationships/customXml" Target="../ink/ink620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6135.xml"/><Relationship Id="rId64" Type="http://schemas.openxmlformats.org/officeDocument/2006/relationships/customXml" Target="../ink/ink6156.xml"/><Relationship Id="rId118" Type="http://schemas.openxmlformats.org/officeDocument/2006/relationships/customXml" Target="../ink/ink6183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6238.xml"/><Relationship Id="rId269" Type="http://schemas.openxmlformats.org/officeDocument/2006/relationships/customXml" Target="../ink/ink625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6293.xml"/><Relationship Id="rId75" Type="http://schemas.openxmlformats.org/officeDocument/2006/relationships/image" Target="../media/image306.png"/><Relationship Id="rId140" Type="http://schemas.openxmlformats.org/officeDocument/2006/relationships/customXml" Target="../ink/ink6194.xml"/><Relationship Id="rId182" Type="http://schemas.openxmlformats.org/officeDocument/2006/relationships/customXml" Target="../ink/ink6215.xml"/><Relationship Id="rId378" Type="http://schemas.openxmlformats.org/officeDocument/2006/relationships/customXml" Target="../ink/ink6314.xml"/><Relationship Id="rId6" Type="http://schemas.openxmlformats.org/officeDocument/2006/relationships/customXml" Target="../ink/ink6127.xml"/><Relationship Id="rId238" Type="http://schemas.openxmlformats.org/officeDocument/2006/relationships/image" Target="../media/image372.png"/><Relationship Id="rId291" Type="http://schemas.openxmlformats.org/officeDocument/2006/relationships/customXml" Target="../ink/ink6270.xml"/><Relationship Id="rId305" Type="http://schemas.openxmlformats.org/officeDocument/2006/relationships/customXml" Target="../ink/ink6277.xml"/><Relationship Id="rId347" Type="http://schemas.openxmlformats.org/officeDocument/2006/relationships/image" Target="../media/image465.png"/><Relationship Id="rId44" Type="http://schemas.openxmlformats.org/officeDocument/2006/relationships/customXml" Target="../ink/ink6146.xml"/><Relationship Id="rId86" Type="http://schemas.openxmlformats.org/officeDocument/2006/relationships/customXml" Target="../ink/ink6167.xml"/><Relationship Id="rId151" Type="http://schemas.openxmlformats.org/officeDocument/2006/relationships/image" Target="../media/image330.png"/><Relationship Id="rId193" Type="http://schemas.openxmlformats.org/officeDocument/2006/relationships/customXml" Target="../ink/ink6221.xml"/><Relationship Id="rId207" Type="http://schemas.openxmlformats.org/officeDocument/2006/relationships/customXml" Target="../ink/ink6228.xml"/><Relationship Id="rId249" Type="http://schemas.openxmlformats.org/officeDocument/2006/relationships/customXml" Target="../ink/ink624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628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6184.xml"/><Relationship Id="rId358" Type="http://schemas.openxmlformats.org/officeDocument/2006/relationships/customXml" Target="../ink/ink6304.xml"/><Relationship Id="rId162" Type="http://schemas.openxmlformats.org/officeDocument/2006/relationships/customXml" Target="../ink/ink6205.xml"/><Relationship Id="rId218" Type="http://schemas.openxmlformats.org/officeDocument/2006/relationships/image" Target="../media/image362.png"/><Relationship Id="rId271" Type="http://schemas.openxmlformats.org/officeDocument/2006/relationships/customXml" Target="../ink/ink6260.xml"/><Relationship Id="rId24" Type="http://schemas.openxmlformats.org/officeDocument/2006/relationships/customXml" Target="../ink/ink6136.xml"/><Relationship Id="rId66" Type="http://schemas.openxmlformats.org/officeDocument/2006/relationships/customXml" Target="../ink/ink615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6239.xml"/><Relationship Id="rId380" Type="http://schemas.openxmlformats.org/officeDocument/2006/relationships/customXml" Target="../ink/ink631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6174.xml"/><Relationship Id="rId282" Type="http://schemas.openxmlformats.org/officeDocument/2006/relationships/image" Target="../media/image394.png"/><Relationship Id="rId338" Type="http://schemas.openxmlformats.org/officeDocument/2006/relationships/customXml" Target="../ink/ink6294.xml"/><Relationship Id="rId8" Type="http://schemas.openxmlformats.org/officeDocument/2006/relationships/customXml" Target="../ink/ink6128.xml"/><Relationship Id="rId142" Type="http://schemas.openxmlformats.org/officeDocument/2006/relationships/customXml" Target="../ink/ink6195.xml"/><Relationship Id="rId184" Type="http://schemas.openxmlformats.org/officeDocument/2006/relationships/customXml" Target="../ink/ink6216.xml"/><Relationship Id="rId251" Type="http://schemas.openxmlformats.org/officeDocument/2006/relationships/customXml" Target="../ink/ink6250.xml"/><Relationship Id="rId46" Type="http://schemas.openxmlformats.org/officeDocument/2006/relationships/customXml" Target="../ink/ink6147.xml"/><Relationship Id="rId293" Type="http://schemas.openxmlformats.org/officeDocument/2006/relationships/customXml" Target="../ink/ink6271.xml"/><Relationship Id="rId307" Type="http://schemas.openxmlformats.org/officeDocument/2006/relationships/customXml" Target="../ink/ink6278.xml"/><Relationship Id="rId349" Type="http://schemas.openxmlformats.org/officeDocument/2006/relationships/image" Target="../media/image466.png"/><Relationship Id="rId88" Type="http://schemas.openxmlformats.org/officeDocument/2006/relationships/customXml" Target="../ink/ink616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6222.xml"/><Relationship Id="rId209" Type="http://schemas.openxmlformats.org/officeDocument/2006/relationships/customXml" Target="../ink/ink6229.xml"/><Relationship Id="rId360" Type="http://schemas.openxmlformats.org/officeDocument/2006/relationships/customXml" Target="../ink/ink6305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6284.xml"/><Relationship Id="rId99" Type="http://schemas.openxmlformats.org/officeDocument/2006/relationships/image" Target="../media/image318.png"/><Relationship Id="rId122" Type="http://schemas.openxmlformats.org/officeDocument/2006/relationships/customXml" Target="../ink/ink6185.xml"/><Relationship Id="rId164" Type="http://schemas.openxmlformats.org/officeDocument/2006/relationships/customXml" Target="../ink/ink6206.xml"/><Relationship Id="rId371" Type="http://schemas.openxmlformats.org/officeDocument/2006/relationships/image" Target="../media/image505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646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6479.xml"/><Relationship Id="rId366" Type="http://schemas.openxmlformats.org/officeDocument/2006/relationships/customXml" Target="../ink/ink6500.xml"/><Relationship Id="rId170" Type="http://schemas.openxmlformats.org/officeDocument/2006/relationships/customXml" Target="../ink/ink640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6332.xml"/><Relationship Id="rId74" Type="http://schemas.openxmlformats.org/officeDocument/2006/relationships/customXml" Target="../ink/ink6353.xml"/><Relationship Id="rId128" Type="http://schemas.openxmlformats.org/officeDocument/2006/relationships/customXml" Target="../ink/ink6380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6435.xml"/><Relationship Id="rId279" Type="http://schemas.openxmlformats.org/officeDocument/2006/relationships/customXml" Target="../ink/ink645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6490.xml"/><Relationship Id="rId85" Type="http://schemas.openxmlformats.org/officeDocument/2006/relationships/image" Target="../media/image311.png"/><Relationship Id="rId150" Type="http://schemas.openxmlformats.org/officeDocument/2006/relationships/customXml" Target="../ink/ink639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6322.xml"/><Relationship Id="rId108" Type="http://schemas.openxmlformats.org/officeDocument/2006/relationships/customXml" Target="../ink/ink6370.xml"/><Relationship Id="rId315" Type="http://schemas.openxmlformats.org/officeDocument/2006/relationships/customXml" Target="../ink/ink6474.xml"/><Relationship Id="rId357" Type="http://schemas.openxmlformats.org/officeDocument/2006/relationships/image" Target="../media/image473.png"/><Relationship Id="rId54" Type="http://schemas.openxmlformats.org/officeDocument/2006/relationships/customXml" Target="../ink/ink6343.xml"/><Relationship Id="rId96" Type="http://schemas.openxmlformats.org/officeDocument/2006/relationships/customXml" Target="../ink/ink6364.xml"/><Relationship Id="rId161" Type="http://schemas.openxmlformats.org/officeDocument/2006/relationships/image" Target="../media/image335.png"/><Relationship Id="rId217" Type="http://schemas.openxmlformats.org/officeDocument/2006/relationships/customXml" Target="../ink/ink6425.xml"/><Relationship Id="rId259" Type="http://schemas.openxmlformats.org/officeDocument/2006/relationships/customXml" Target="../ink/ink644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6480.xml"/><Relationship Id="rId65" Type="http://schemas.openxmlformats.org/officeDocument/2006/relationships/image" Target="../media/image301.png"/><Relationship Id="rId130" Type="http://schemas.openxmlformats.org/officeDocument/2006/relationships/customXml" Target="../ink/ink6381.xml"/><Relationship Id="rId368" Type="http://schemas.openxmlformats.org/officeDocument/2006/relationships/customXml" Target="../ink/ink6501.xml"/><Relationship Id="rId172" Type="http://schemas.openxmlformats.org/officeDocument/2006/relationships/customXml" Target="../ink/ink6402.xml"/><Relationship Id="rId228" Type="http://schemas.openxmlformats.org/officeDocument/2006/relationships/image" Target="../media/image367.png"/><Relationship Id="rId281" Type="http://schemas.openxmlformats.org/officeDocument/2006/relationships/customXml" Target="../ink/ink6457.xml"/><Relationship Id="rId337" Type="http://schemas.openxmlformats.org/officeDocument/2006/relationships/image" Target="../media/image443.png"/><Relationship Id="rId34" Type="http://schemas.openxmlformats.org/officeDocument/2006/relationships/customXml" Target="../ink/ink6333.xml"/><Relationship Id="rId76" Type="http://schemas.openxmlformats.org/officeDocument/2006/relationships/customXml" Target="../ink/ink6354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643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6371.xml"/><Relationship Id="rId348" Type="http://schemas.openxmlformats.org/officeDocument/2006/relationships/customXml" Target="../ink/ink6491.xml"/><Relationship Id="rId152" Type="http://schemas.openxmlformats.org/officeDocument/2006/relationships/customXml" Target="../ink/ink639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6447.xml"/><Relationship Id="rId14" Type="http://schemas.openxmlformats.org/officeDocument/2006/relationships/customXml" Target="../ink/ink6323.xml"/><Relationship Id="rId56" Type="http://schemas.openxmlformats.org/officeDocument/2006/relationships/customXml" Target="../ink/ink6344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636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6426.xml"/><Relationship Id="rId370" Type="http://schemas.openxmlformats.org/officeDocument/2006/relationships/customXml" Target="../ink/ink6502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6481.xml"/><Relationship Id="rId132" Type="http://schemas.openxmlformats.org/officeDocument/2006/relationships/customXml" Target="../ink/ink6382.xml"/><Relationship Id="rId174" Type="http://schemas.openxmlformats.org/officeDocument/2006/relationships/customXml" Target="../ink/ink6403.xml"/><Relationship Id="rId381" Type="http://schemas.openxmlformats.org/officeDocument/2006/relationships/image" Target="../media/image511.png"/><Relationship Id="rId241" Type="http://schemas.openxmlformats.org/officeDocument/2006/relationships/customXml" Target="../ink/ink6437.xml"/><Relationship Id="rId36" Type="http://schemas.openxmlformats.org/officeDocument/2006/relationships/customXml" Target="../ink/ink6334.xml"/><Relationship Id="rId283" Type="http://schemas.openxmlformats.org/officeDocument/2006/relationships/customXml" Target="../ink/ink6458.xml"/><Relationship Id="rId339" Type="http://schemas.openxmlformats.org/officeDocument/2006/relationships/image" Target="../media/image448.png"/><Relationship Id="rId78" Type="http://schemas.openxmlformats.org/officeDocument/2006/relationships/customXml" Target="../ink/ink6355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6409.xml"/><Relationship Id="rId350" Type="http://schemas.openxmlformats.org/officeDocument/2006/relationships/customXml" Target="../ink/ink6492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6329.xml"/><Relationship Id="rId231" Type="http://schemas.openxmlformats.org/officeDocument/2006/relationships/customXml" Target="../ink/ink6432.xml"/><Relationship Id="rId252" Type="http://schemas.openxmlformats.org/officeDocument/2006/relationships/image" Target="../media/image379.png"/><Relationship Id="rId273" Type="http://schemas.openxmlformats.org/officeDocument/2006/relationships/customXml" Target="../ink/ink645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6350.xml"/><Relationship Id="rId89" Type="http://schemas.openxmlformats.org/officeDocument/2006/relationships/image" Target="../media/image313.png"/><Relationship Id="rId112" Type="http://schemas.openxmlformats.org/officeDocument/2006/relationships/customXml" Target="../ink/ink6372.xml"/><Relationship Id="rId133" Type="http://schemas.openxmlformats.org/officeDocument/2006/relationships/image" Target="../media/image321.png"/><Relationship Id="rId154" Type="http://schemas.openxmlformats.org/officeDocument/2006/relationships/customXml" Target="../ink/ink6393.xml"/><Relationship Id="rId175" Type="http://schemas.openxmlformats.org/officeDocument/2006/relationships/image" Target="../media/image341.png"/><Relationship Id="rId340" Type="http://schemas.openxmlformats.org/officeDocument/2006/relationships/customXml" Target="../ink/ink6487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508.xml"/><Relationship Id="rId16" Type="http://schemas.openxmlformats.org/officeDocument/2006/relationships/customXml" Target="../ink/ink6324.xml"/><Relationship Id="rId221" Type="http://schemas.openxmlformats.org/officeDocument/2006/relationships/customXml" Target="../ink/ink6427.xml"/><Relationship Id="rId242" Type="http://schemas.openxmlformats.org/officeDocument/2006/relationships/image" Target="../media/image374.png"/><Relationship Id="rId263" Type="http://schemas.openxmlformats.org/officeDocument/2006/relationships/customXml" Target="../ink/ink644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6345.xml"/><Relationship Id="rId79" Type="http://schemas.openxmlformats.org/officeDocument/2006/relationships/image" Target="../media/image308.png"/><Relationship Id="rId102" Type="http://schemas.openxmlformats.org/officeDocument/2006/relationships/customXml" Target="../ink/ink6367.xml"/><Relationship Id="rId123" Type="http://schemas.openxmlformats.org/officeDocument/2006/relationships/image" Target="../media/image174.png"/><Relationship Id="rId144" Type="http://schemas.openxmlformats.org/officeDocument/2006/relationships/customXml" Target="../ink/ink6388.xml"/><Relationship Id="rId330" Type="http://schemas.openxmlformats.org/officeDocument/2006/relationships/customXml" Target="../ink/ink6482.xml"/><Relationship Id="rId90" Type="http://schemas.openxmlformats.org/officeDocument/2006/relationships/customXml" Target="../ink/ink636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6503.xml"/><Relationship Id="rId211" Type="http://schemas.openxmlformats.org/officeDocument/2006/relationships/customXml" Target="../ink/ink6422.xml"/><Relationship Id="rId232" Type="http://schemas.openxmlformats.org/officeDocument/2006/relationships/image" Target="../media/image369.png"/><Relationship Id="rId253" Type="http://schemas.openxmlformats.org/officeDocument/2006/relationships/customXml" Target="../ink/ink6443.xml"/><Relationship Id="rId274" Type="http://schemas.openxmlformats.org/officeDocument/2006/relationships/image" Target="../media/image390.png"/><Relationship Id="rId295" Type="http://schemas.openxmlformats.org/officeDocument/2006/relationships/customXml" Target="../ink/ink6464.xml"/><Relationship Id="rId309" Type="http://schemas.openxmlformats.org/officeDocument/2006/relationships/customXml" Target="../ink/ink6471.xml"/><Relationship Id="rId27" Type="http://schemas.openxmlformats.org/officeDocument/2006/relationships/image" Target="../media/image20.png"/><Relationship Id="rId48" Type="http://schemas.openxmlformats.org/officeDocument/2006/relationships/customXml" Target="../ink/ink634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6383.xml"/><Relationship Id="rId320" Type="http://schemas.openxmlformats.org/officeDocument/2006/relationships/customXml" Target="../ink/ink6477.xml"/><Relationship Id="rId80" Type="http://schemas.openxmlformats.org/officeDocument/2006/relationships/customXml" Target="../ink/ink6356.xml"/><Relationship Id="rId155" Type="http://schemas.openxmlformats.org/officeDocument/2006/relationships/image" Target="../media/image332.png"/><Relationship Id="rId176" Type="http://schemas.openxmlformats.org/officeDocument/2006/relationships/customXml" Target="../ink/ink6404.xml"/><Relationship Id="rId197" Type="http://schemas.openxmlformats.org/officeDocument/2006/relationships/customXml" Target="../ink/ink6415.xml"/><Relationship Id="rId341" Type="http://schemas.openxmlformats.org/officeDocument/2006/relationships/image" Target="../media/image449.png"/><Relationship Id="rId362" Type="http://schemas.openxmlformats.org/officeDocument/2006/relationships/customXml" Target="../ink/ink6498.xml"/><Relationship Id="rId383" Type="http://schemas.openxmlformats.org/officeDocument/2006/relationships/image" Target="../media/image512.png"/><Relationship Id="rId201" Type="http://schemas.openxmlformats.org/officeDocument/2006/relationships/customXml" Target="../ink/ink6417.xml"/><Relationship Id="rId222" Type="http://schemas.openxmlformats.org/officeDocument/2006/relationships/image" Target="../media/image364.png"/><Relationship Id="rId243" Type="http://schemas.openxmlformats.org/officeDocument/2006/relationships/customXml" Target="../ink/ink6438.xml"/><Relationship Id="rId264" Type="http://schemas.openxmlformats.org/officeDocument/2006/relationships/image" Target="../media/image385.png"/><Relationship Id="rId285" Type="http://schemas.openxmlformats.org/officeDocument/2006/relationships/customXml" Target="../ink/ink6459.xml"/><Relationship Id="rId17" Type="http://schemas.openxmlformats.org/officeDocument/2006/relationships/image" Target="../media/image15.png"/><Relationship Id="rId38" Type="http://schemas.openxmlformats.org/officeDocument/2006/relationships/customXml" Target="../ink/ink633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6378.xml"/><Relationship Id="rId310" Type="http://schemas.openxmlformats.org/officeDocument/2006/relationships/image" Target="../media/image408.png"/><Relationship Id="rId70" Type="http://schemas.openxmlformats.org/officeDocument/2006/relationships/customXml" Target="../ink/ink635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6399.xml"/><Relationship Id="rId187" Type="http://schemas.openxmlformats.org/officeDocument/2006/relationships/customXml" Target="../ink/ink6410.xml"/><Relationship Id="rId331" Type="http://schemas.openxmlformats.org/officeDocument/2006/relationships/image" Target="../media/image431.png"/><Relationship Id="rId352" Type="http://schemas.openxmlformats.org/officeDocument/2006/relationships/customXml" Target="../ink/ink6493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6433.xml"/><Relationship Id="rId254" Type="http://schemas.openxmlformats.org/officeDocument/2006/relationships/image" Target="../media/image380.png"/><Relationship Id="rId28" Type="http://schemas.openxmlformats.org/officeDocument/2006/relationships/customXml" Target="../ink/ink6330.xml"/><Relationship Id="rId49" Type="http://schemas.openxmlformats.org/officeDocument/2006/relationships/image" Target="../media/image31.png"/><Relationship Id="rId114" Type="http://schemas.openxmlformats.org/officeDocument/2006/relationships/customXml" Target="../ink/ink6373.xml"/><Relationship Id="rId275" Type="http://schemas.openxmlformats.org/officeDocument/2006/relationships/customXml" Target="../ink/ink645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634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639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6488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6428.xml"/><Relationship Id="rId244" Type="http://schemas.openxmlformats.org/officeDocument/2006/relationships/image" Target="../media/image375.png"/><Relationship Id="rId18" Type="http://schemas.openxmlformats.org/officeDocument/2006/relationships/customXml" Target="../ink/ink6325.xml"/><Relationship Id="rId39" Type="http://schemas.openxmlformats.org/officeDocument/2006/relationships/image" Target="../media/image26.png"/><Relationship Id="rId265" Type="http://schemas.openxmlformats.org/officeDocument/2006/relationships/customXml" Target="../ink/ink6449.xml"/><Relationship Id="rId286" Type="http://schemas.openxmlformats.org/officeDocument/2006/relationships/image" Target="../media/image396.png"/><Relationship Id="rId50" Type="http://schemas.openxmlformats.org/officeDocument/2006/relationships/customXml" Target="../ink/ink6341.xml"/><Relationship Id="rId104" Type="http://schemas.openxmlformats.org/officeDocument/2006/relationships/customXml" Target="../ink/ink6368.xml"/><Relationship Id="rId125" Type="http://schemas.openxmlformats.org/officeDocument/2006/relationships/image" Target="../media/image175.png"/><Relationship Id="rId146" Type="http://schemas.openxmlformats.org/officeDocument/2006/relationships/customXml" Target="../ink/ink638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6472.xml"/><Relationship Id="rId332" Type="http://schemas.openxmlformats.org/officeDocument/2006/relationships/customXml" Target="../ink/ink6483.xml"/><Relationship Id="rId353" Type="http://schemas.openxmlformats.org/officeDocument/2006/relationships/image" Target="../media/image471.png"/><Relationship Id="rId374" Type="http://schemas.openxmlformats.org/officeDocument/2006/relationships/customXml" Target="../ink/ink6504.xml"/><Relationship Id="rId71" Type="http://schemas.openxmlformats.org/officeDocument/2006/relationships/image" Target="../media/image304.png"/><Relationship Id="rId92" Type="http://schemas.openxmlformats.org/officeDocument/2006/relationships/customXml" Target="../ink/ink6362.xml"/><Relationship Id="rId213" Type="http://schemas.openxmlformats.org/officeDocument/2006/relationships/customXml" Target="../ink/ink6423.xml"/><Relationship Id="rId234" Type="http://schemas.openxmlformats.org/officeDocument/2006/relationships/image" Target="../media/image370.png"/><Relationship Id="rId2" Type="http://schemas.openxmlformats.org/officeDocument/2006/relationships/customXml" Target="../ink/ink6317.xml"/><Relationship Id="rId29" Type="http://schemas.openxmlformats.org/officeDocument/2006/relationships/image" Target="../media/image21.png"/><Relationship Id="rId255" Type="http://schemas.openxmlformats.org/officeDocument/2006/relationships/customXml" Target="../ink/ink6444.xml"/><Relationship Id="rId276" Type="http://schemas.openxmlformats.org/officeDocument/2006/relationships/image" Target="../media/image391.png"/><Relationship Id="rId297" Type="http://schemas.openxmlformats.org/officeDocument/2006/relationships/customXml" Target="../ink/ink6465.xml"/><Relationship Id="rId40" Type="http://schemas.openxmlformats.org/officeDocument/2006/relationships/customXml" Target="../ink/ink6336.xml"/><Relationship Id="rId115" Type="http://schemas.openxmlformats.org/officeDocument/2006/relationships/image" Target="../media/image170.png"/><Relationship Id="rId136" Type="http://schemas.openxmlformats.org/officeDocument/2006/relationships/customXml" Target="../ink/ink6384.xml"/><Relationship Id="rId157" Type="http://schemas.openxmlformats.org/officeDocument/2006/relationships/image" Target="../media/image333.png"/><Relationship Id="rId178" Type="http://schemas.openxmlformats.org/officeDocument/2006/relationships/customXml" Target="../ink/ink6405.xml"/><Relationship Id="rId301" Type="http://schemas.openxmlformats.org/officeDocument/2006/relationships/customXml" Target="../ink/ink6467.xml"/><Relationship Id="rId322" Type="http://schemas.openxmlformats.org/officeDocument/2006/relationships/customXml" Target="../ink/ink6478.xml"/><Relationship Id="rId343" Type="http://schemas.openxmlformats.org/officeDocument/2006/relationships/image" Target="../media/image454.png"/><Relationship Id="rId364" Type="http://schemas.openxmlformats.org/officeDocument/2006/relationships/customXml" Target="../ink/ink6499.xml"/><Relationship Id="rId61" Type="http://schemas.openxmlformats.org/officeDocument/2006/relationships/image" Target="../media/image299.png"/><Relationship Id="rId82" Type="http://schemas.openxmlformats.org/officeDocument/2006/relationships/customXml" Target="../ink/ink6357.xml"/><Relationship Id="rId199" Type="http://schemas.openxmlformats.org/officeDocument/2006/relationships/customXml" Target="../ink/ink6416.xml"/><Relationship Id="rId203" Type="http://schemas.openxmlformats.org/officeDocument/2006/relationships/customXml" Target="../ink/ink641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6439.xml"/><Relationship Id="rId266" Type="http://schemas.openxmlformats.org/officeDocument/2006/relationships/image" Target="../media/image386.png"/><Relationship Id="rId287" Type="http://schemas.openxmlformats.org/officeDocument/2006/relationships/customXml" Target="../ink/ink6460.xml"/><Relationship Id="rId30" Type="http://schemas.openxmlformats.org/officeDocument/2006/relationships/customXml" Target="../ink/ink6331.xml"/><Relationship Id="rId105" Type="http://schemas.openxmlformats.org/officeDocument/2006/relationships/image" Target="../media/image165.png"/><Relationship Id="rId126" Type="http://schemas.openxmlformats.org/officeDocument/2006/relationships/customXml" Target="../ink/ink6379.xml"/><Relationship Id="rId147" Type="http://schemas.openxmlformats.org/officeDocument/2006/relationships/image" Target="../media/image328.png"/><Relationship Id="rId168" Type="http://schemas.openxmlformats.org/officeDocument/2006/relationships/customXml" Target="../ink/ink640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6494.xml"/><Relationship Id="rId51" Type="http://schemas.openxmlformats.org/officeDocument/2006/relationships/image" Target="../media/image32.png"/><Relationship Id="rId72" Type="http://schemas.openxmlformats.org/officeDocument/2006/relationships/customXml" Target="../ink/ink6352.xml"/><Relationship Id="rId93" Type="http://schemas.openxmlformats.org/officeDocument/2006/relationships/image" Target="../media/image315.png"/><Relationship Id="rId189" Type="http://schemas.openxmlformats.org/officeDocument/2006/relationships/customXml" Target="../ink/ink6411.xml"/><Relationship Id="rId375" Type="http://schemas.openxmlformats.org/officeDocument/2006/relationships/image" Target="../media/image508.png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6434.xml"/><Relationship Id="rId256" Type="http://schemas.openxmlformats.org/officeDocument/2006/relationships/image" Target="../media/image381.png"/><Relationship Id="rId277" Type="http://schemas.openxmlformats.org/officeDocument/2006/relationships/customXml" Target="../ink/ink6455.xml"/><Relationship Id="rId298" Type="http://schemas.openxmlformats.org/officeDocument/2006/relationships/image" Target="../media/image402.png"/><Relationship Id="rId116" Type="http://schemas.openxmlformats.org/officeDocument/2006/relationships/customXml" Target="../ink/ink6374.xml"/><Relationship Id="rId137" Type="http://schemas.openxmlformats.org/officeDocument/2006/relationships/image" Target="../media/image323.png"/><Relationship Id="rId158" Type="http://schemas.openxmlformats.org/officeDocument/2006/relationships/customXml" Target="../ink/ink639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6489.xml"/><Relationship Id="rId20" Type="http://schemas.openxmlformats.org/officeDocument/2006/relationships/customXml" Target="../ink/ink6326.xml"/><Relationship Id="rId41" Type="http://schemas.openxmlformats.org/officeDocument/2006/relationships/image" Target="../media/image27.png"/><Relationship Id="rId62" Type="http://schemas.openxmlformats.org/officeDocument/2006/relationships/customXml" Target="../ink/ink634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6429.xml"/><Relationship Id="rId246" Type="http://schemas.openxmlformats.org/officeDocument/2006/relationships/image" Target="../media/image376.png"/><Relationship Id="rId267" Type="http://schemas.openxmlformats.org/officeDocument/2006/relationships/customXml" Target="../ink/ink6450.xml"/><Relationship Id="rId288" Type="http://schemas.openxmlformats.org/officeDocument/2006/relationships/image" Target="../media/image397.png"/><Relationship Id="rId106" Type="http://schemas.openxmlformats.org/officeDocument/2006/relationships/customXml" Target="../ink/ink6369.xml"/><Relationship Id="rId127" Type="http://schemas.openxmlformats.org/officeDocument/2006/relationships/image" Target="../media/image176.png"/><Relationship Id="rId313" Type="http://schemas.openxmlformats.org/officeDocument/2006/relationships/customXml" Target="../ink/ink6473.xml"/><Relationship Id="rId10" Type="http://schemas.openxmlformats.org/officeDocument/2006/relationships/customXml" Target="../ink/ink6321.xml"/><Relationship Id="rId31" Type="http://schemas.openxmlformats.org/officeDocument/2006/relationships/image" Target="../media/image22.png"/><Relationship Id="rId52" Type="http://schemas.openxmlformats.org/officeDocument/2006/relationships/customXml" Target="../ink/ink6342.xml"/><Relationship Id="rId73" Type="http://schemas.openxmlformats.org/officeDocument/2006/relationships/image" Target="../media/image305.png"/><Relationship Id="rId94" Type="http://schemas.openxmlformats.org/officeDocument/2006/relationships/customXml" Target="../ink/ink6363.xml"/><Relationship Id="rId148" Type="http://schemas.openxmlformats.org/officeDocument/2006/relationships/customXml" Target="../ink/ink6390.xml"/><Relationship Id="rId169" Type="http://schemas.openxmlformats.org/officeDocument/2006/relationships/image" Target="../media/image339.png"/><Relationship Id="rId334" Type="http://schemas.openxmlformats.org/officeDocument/2006/relationships/customXml" Target="../ink/ink6484.xml"/><Relationship Id="rId355" Type="http://schemas.openxmlformats.org/officeDocument/2006/relationships/image" Target="../media/image472.png"/><Relationship Id="rId376" Type="http://schemas.openxmlformats.org/officeDocument/2006/relationships/customXml" Target="../ink/ink6505.xml"/><Relationship Id="rId4" Type="http://schemas.openxmlformats.org/officeDocument/2006/relationships/customXml" Target="../ink/ink6318.xml"/><Relationship Id="rId180" Type="http://schemas.openxmlformats.org/officeDocument/2006/relationships/customXml" Target="../ink/ink6406.xml"/><Relationship Id="rId215" Type="http://schemas.openxmlformats.org/officeDocument/2006/relationships/customXml" Target="../ink/ink6424.xml"/><Relationship Id="rId236" Type="http://schemas.openxmlformats.org/officeDocument/2006/relationships/image" Target="../media/image371.png"/><Relationship Id="rId257" Type="http://schemas.openxmlformats.org/officeDocument/2006/relationships/customXml" Target="../ink/ink6445.xml"/><Relationship Id="rId278" Type="http://schemas.openxmlformats.org/officeDocument/2006/relationships/image" Target="../media/image392.png"/><Relationship Id="rId303" Type="http://schemas.openxmlformats.org/officeDocument/2006/relationships/customXml" Target="../ink/ink6468.xml"/><Relationship Id="rId42" Type="http://schemas.openxmlformats.org/officeDocument/2006/relationships/customXml" Target="../ink/ink6337.xml"/><Relationship Id="rId84" Type="http://schemas.openxmlformats.org/officeDocument/2006/relationships/customXml" Target="../ink/ink6358.xml"/><Relationship Id="rId138" Type="http://schemas.openxmlformats.org/officeDocument/2006/relationships/customXml" Target="../ink/ink6385.xml"/><Relationship Id="rId345" Type="http://schemas.openxmlformats.org/officeDocument/2006/relationships/image" Target="../media/image455.png"/><Relationship Id="rId191" Type="http://schemas.openxmlformats.org/officeDocument/2006/relationships/customXml" Target="../ink/ink6412.xml"/><Relationship Id="rId205" Type="http://schemas.openxmlformats.org/officeDocument/2006/relationships/customXml" Target="../ink/ink6419.xml"/><Relationship Id="rId247" Type="http://schemas.openxmlformats.org/officeDocument/2006/relationships/customXml" Target="../ink/ink6440.xml"/><Relationship Id="rId107" Type="http://schemas.openxmlformats.org/officeDocument/2006/relationships/image" Target="../media/image166.png"/><Relationship Id="rId289" Type="http://schemas.openxmlformats.org/officeDocument/2006/relationships/customXml" Target="../ink/ink646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6495.xml"/><Relationship Id="rId95" Type="http://schemas.openxmlformats.org/officeDocument/2006/relationships/image" Target="../media/image316.png"/><Relationship Id="rId160" Type="http://schemas.openxmlformats.org/officeDocument/2006/relationships/customXml" Target="../ink/ink639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6327.xml"/><Relationship Id="rId64" Type="http://schemas.openxmlformats.org/officeDocument/2006/relationships/customXml" Target="../ink/ink6348.xml"/><Relationship Id="rId118" Type="http://schemas.openxmlformats.org/officeDocument/2006/relationships/customXml" Target="../ink/ink6375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6430.xml"/><Relationship Id="rId269" Type="http://schemas.openxmlformats.org/officeDocument/2006/relationships/customXml" Target="../ink/ink645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6485.xml"/><Relationship Id="rId75" Type="http://schemas.openxmlformats.org/officeDocument/2006/relationships/image" Target="../media/image306.png"/><Relationship Id="rId140" Type="http://schemas.openxmlformats.org/officeDocument/2006/relationships/customXml" Target="../ink/ink6386.xml"/><Relationship Id="rId182" Type="http://schemas.openxmlformats.org/officeDocument/2006/relationships/customXml" Target="../ink/ink6407.xml"/><Relationship Id="rId378" Type="http://schemas.openxmlformats.org/officeDocument/2006/relationships/customXml" Target="../ink/ink6506.xml"/><Relationship Id="rId6" Type="http://schemas.openxmlformats.org/officeDocument/2006/relationships/customXml" Target="../ink/ink6319.xml"/><Relationship Id="rId238" Type="http://schemas.openxmlformats.org/officeDocument/2006/relationships/image" Target="../media/image372.png"/><Relationship Id="rId291" Type="http://schemas.openxmlformats.org/officeDocument/2006/relationships/customXml" Target="../ink/ink6462.xml"/><Relationship Id="rId305" Type="http://schemas.openxmlformats.org/officeDocument/2006/relationships/customXml" Target="../ink/ink6469.xml"/><Relationship Id="rId347" Type="http://schemas.openxmlformats.org/officeDocument/2006/relationships/image" Target="../media/image465.png"/><Relationship Id="rId44" Type="http://schemas.openxmlformats.org/officeDocument/2006/relationships/customXml" Target="../ink/ink6338.xml"/><Relationship Id="rId86" Type="http://schemas.openxmlformats.org/officeDocument/2006/relationships/customXml" Target="../ink/ink6359.xml"/><Relationship Id="rId151" Type="http://schemas.openxmlformats.org/officeDocument/2006/relationships/image" Target="../media/image330.png"/><Relationship Id="rId193" Type="http://schemas.openxmlformats.org/officeDocument/2006/relationships/customXml" Target="../ink/ink6413.xml"/><Relationship Id="rId207" Type="http://schemas.openxmlformats.org/officeDocument/2006/relationships/customXml" Target="../ink/ink6420.xml"/><Relationship Id="rId249" Type="http://schemas.openxmlformats.org/officeDocument/2006/relationships/customXml" Target="../ink/ink644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647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6376.xml"/><Relationship Id="rId358" Type="http://schemas.openxmlformats.org/officeDocument/2006/relationships/customXml" Target="../ink/ink6496.xml"/><Relationship Id="rId162" Type="http://schemas.openxmlformats.org/officeDocument/2006/relationships/customXml" Target="../ink/ink6397.xml"/><Relationship Id="rId218" Type="http://schemas.openxmlformats.org/officeDocument/2006/relationships/image" Target="../media/image362.png"/><Relationship Id="rId271" Type="http://schemas.openxmlformats.org/officeDocument/2006/relationships/customXml" Target="../ink/ink6452.xml"/><Relationship Id="rId24" Type="http://schemas.openxmlformats.org/officeDocument/2006/relationships/customXml" Target="../ink/ink6328.xml"/><Relationship Id="rId66" Type="http://schemas.openxmlformats.org/officeDocument/2006/relationships/customXml" Target="../ink/ink634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6431.xml"/><Relationship Id="rId380" Type="http://schemas.openxmlformats.org/officeDocument/2006/relationships/customXml" Target="../ink/ink650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6366.xml"/><Relationship Id="rId282" Type="http://schemas.openxmlformats.org/officeDocument/2006/relationships/image" Target="../media/image394.png"/><Relationship Id="rId338" Type="http://schemas.openxmlformats.org/officeDocument/2006/relationships/customXml" Target="../ink/ink6486.xml"/><Relationship Id="rId8" Type="http://schemas.openxmlformats.org/officeDocument/2006/relationships/customXml" Target="../ink/ink6320.xml"/><Relationship Id="rId142" Type="http://schemas.openxmlformats.org/officeDocument/2006/relationships/customXml" Target="../ink/ink6387.xml"/><Relationship Id="rId184" Type="http://schemas.openxmlformats.org/officeDocument/2006/relationships/customXml" Target="../ink/ink6408.xml"/><Relationship Id="rId251" Type="http://schemas.openxmlformats.org/officeDocument/2006/relationships/customXml" Target="../ink/ink6442.xml"/><Relationship Id="rId46" Type="http://schemas.openxmlformats.org/officeDocument/2006/relationships/customXml" Target="../ink/ink6339.xml"/><Relationship Id="rId293" Type="http://schemas.openxmlformats.org/officeDocument/2006/relationships/customXml" Target="../ink/ink6463.xml"/><Relationship Id="rId307" Type="http://schemas.openxmlformats.org/officeDocument/2006/relationships/customXml" Target="../ink/ink6470.xml"/><Relationship Id="rId349" Type="http://schemas.openxmlformats.org/officeDocument/2006/relationships/image" Target="../media/image466.png"/><Relationship Id="rId88" Type="http://schemas.openxmlformats.org/officeDocument/2006/relationships/customXml" Target="../ink/ink636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6414.xml"/><Relationship Id="rId209" Type="http://schemas.openxmlformats.org/officeDocument/2006/relationships/customXml" Target="../ink/ink6421.xml"/><Relationship Id="rId360" Type="http://schemas.openxmlformats.org/officeDocument/2006/relationships/customXml" Target="../ink/ink6497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6476.xml"/><Relationship Id="rId99" Type="http://schemas.openxmlformats.org/officeDocument/2006/relationships/image" Target="../media/image318.png"/><Relationship Id="rId122" Type="http://schemas.openxmlformats.org/officeDocument/2006/relationships/customXml" Target="../ink/ink6377.xml"/><Relationship Id="rId164" Type="http://schemas.openxmlformats.org/officeDocument/2006/relationships/customXml" Target="../ink/ink6398.xml"/><Relationship Id="rId371" Type="http://schemas.openxmlformats.org/officeDocument/2006/relationships/image" Target="../media/image506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665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6671.xml"/><Relationship Id="rId366" Type="http://schemas.openxmlformats.org/officeDocument/2006/relationships/customXml" Target="../ink/ink6692.xml"/><Relationship Id="rId170" Type="http://schemas.openxmlformats.org/officeDocument/2006/relationships/customXml" Target="../ink/ink659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6524.xml"/><Relationship Id="rId74" Type="http://schemas.openxmlformats.org/officeDocument/2006/relationships/customXml" Target="../ink/ink6545.xml"/><Relationship Id="rId128" Type="http://schemas.openxmlformats.org/officeDocument/2006/relationships/customXml" Target="../ink/ink6572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6627.xml"/><Relationship Id="rId279" Type="http://schemas.openxmlformats.org/officeDocument/2006/relationships/customXml" Target="../ink/ink664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6682.xml"/><Relationship Id="rId85" Type="http://schemas.openxmlformats.org/officeDocument/2006/relationships/image" Target="../media/image311.png"/><Relationship Id="rId150" Type="http://schemas.openxmlformats.org/officeDocument/2006/relationships/customXml" Target="../ink/ink658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6514.xml"/><Relationship Id="rId108" Type="http://schemas.openxmlformats.org/officeDocument/2006/relationships/customXml" Target="../ink/ink6562.xml"/><Relationship Id="rId315" Type="http://schemas.openxmlformats.org/officeDocument/2006/relationships/customXml" Target="../ink/ink6666.xml"/><Relationship Id="rId357" Type="http://schemas.openxmlformats.org/officeDocument/2006/relationships/image" Target="../media/image473.png"/><Relationship Id="rId54" Type="http://schemas.openxmlformats.org/officeDocument/2006/relationships/customXml" Target="../ink/ink6535.xml"/><Relationship Id="rId96" Type="http://schemas.openxmlformats.org/officeDocument/2006/relationships/customXml" Target="../ink/ink6556.xml"/><Relationship Id="rId161" Type="http://schemas.openxmlformats.org/officeDocument/2006/relationships/image" Target="../media/image335.png"/><Relationship Id="rId217" Type="http://schemas.openxmlformats.org/officeDocument/2006/relationships/customXml" Target="../ink/ink6617.xml"/><Relationship Id="rId259" Type="http://schemas.openxmlformats.org/officeDocument/2006/relationships/customXml" Target="../ink/ink663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6672.xml"/><Relationship Id="rId65" Type="http://schemas.openxmlformats.org/officeDocument/2006/relationships/image" Target="../media/image301.png"/><Relationship Id="rId130" Type="http://schemas.openxmlformats.org/officeDocument/2006/relationships/customXml" Target="../ink/ink6573.xml"/><Relationship Id="rId368" Type="http://schemas.openxmlformats.org/officeDocument/2006/relationships/customXml" Target="../ink/ink6693.xml"/><Relationship Id="rId172" Type="http://schemas.openxmlformats.org/officeDocument/2006/relationships/customXml" Target="../ink/ink6594.xml"/><Relationship Id="rId228" Type="http://schemas.openxmlformats.org/officeDocument/2006/relationships/image" Target="../media/image367.png"/><Relationship Id="rId281" Type="http://schemas.openxmlformats.org/officeDocument/2006/relationships/customXml" Target="../ink/ink6649.xml"/><Relationship Id="rId337" Type="http://schemas.openxmlformats.org/officeDocument/2006/relationships/image" Target="../media/image443.png"/><Relationship Id="rId34" Type="http://schemas.openxmlformats.org/officeDocument/2006/relationships/customXml" Target="../ink/ink6525.xml"/><Relationship Id="rId76" Type="http://schemas.openxmlformats.org/officeDocument/2006/relationships/customXml" Target="../ink/ink6546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.png"/><Relationship Id="rId183" Type="http://schemas.openxmlformats.org/officeDocument/2006/relationships/image" Target="../media/image345.png"/><Relationship Id="rId239" Type="http://schemas.openxmlformats.org/officeDocument/2006/relationships/customXml" Target="../ink/ink662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6563.xml"/><Relationship Id="rId348" Type="http://schemas.openxmlformats.org/officeDocument/2006/relationships/customXml" Target="../ink/ink6683.xml"/><Relationship Id="rId152" Type="http://schemas.openxmlformats.org/officeDocument/2006/relationships/customXml" Target="../ink/ink658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6639.xml"/><Relationship Id="rId14" Type="http://schemas.openxmlformats.org/officeDocument/2006/relationships/customXml" Target="../ink/ink6515.xml"/><Relationship Id="rId56" Type="http://schemas.openxmlformats.org/officeDocument/2006/relationships/customXml" Target="../ink/ink6536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655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6618.xml"/><Relationship Id="rId370" Type="http://schemas.openxmlformats.org/officeDocument/2006/relationships/customXml" Target="../ink/ink669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6673.xml"/><Relationship Id="rId132" Type="http://schemas.openxmlformats.org/officeDocument/2006/relationships/customXml" Target="../ink/ink6574.xml"/><Relationship Id="rId174" Type="http://schemas.openxmlformats.org/officeDocument/2006/relationships/customXml" Target="../ink/ink6595.xml"/><Relationship Id="rId381" Type="http://schemas.openxmlformats.org/officeDocument/2006/relationships/image" Target="../media/image511.png"/><Relationship Id="rId241" Type="http://schemas.openxmlformats.org/officeDocument/2006/relationships/customXml" Target="../ink/ink6629.xml"/><Relationship Id="rId36" Type="http://schemas.openxmlformats.org/officeDocument/2006/relationships/customXml" Target="../ink/ink6526.xml"/><Relationship Id="rId283" Type="http://schemas.openxmlformats.org/officeDocument/2006/relationships/customXml" Target="../ink/ink6650.xml"/><Relationship Id="rId339" Type="http://schemas.openxmlformats.org/officeDocument/2006/relationships/image" Target="../media/image448.png"/><Relationship Id="rId78" Type="http://schemas.openxmlformats.org/officeDocument/2006/relationships/customXml" Target="../ink/ink6547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6601.xml"/><Relationship Id="rId350" Type="http://schemas.openxmlformats.org/officeDocument/2006/relationships/customXml" Target="../ink/ink6684.xml"/><Relationship Id="rId9" Type="http://schemas.openxmlformats.org/officeDocument/2006/relationships/image" Target="../media/image11.png"/><Relationship Id="rId210" Type="http://schemas.openxmlformats.org/officeDocument/2006/relationships/image" Target="../media/image358.png"/><Relationship Id="rId26" Type="http://schemas.openxmlformats.org/officeDocument/2006/relationships/customXml" Target="../ink/ink6521.xml"/><Relationship Id="rId231" Type="http://schemas.openxmlformats.org/officeDocument/2006/relationships/customXml" Target="../ink/ink6624.xml"/><Relationship Id="rId252" Type="http://schemas.openxmlformats.org/officeDocument/2006/relationships/image" Target="../media/image379.png"/><Relationship Id="rId273" Type="http://schemas.openxmlformats.org/officeDocument/2006/relationships/customXml" Target="../ink/ink664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6542.xml"/><Relationship Id="rId89" Type="http://schemas.openxmlformats.org/officeDocument/2006/relationships/image" Target="../media/image313.png"/><Relationship Id="rId112" Type="http://schemas.openxmlformats.org/officeDocument/2006/relationships/customXml" Target="../ink/ink6564.xml"/><Relationship Id="rId133" Type="http://schemas.openxmlformats.org/officeDocument/2006/relationships/image" Target="../media/image321.png"/><Relationship Id="rId154" Type="http://schemas.openxmlformats.org/officeDocument/2006/relationships/customXml" Target="../ink/ink6585.xml"/><Relationship Id="rId175" Type="http://schemas.openxmlformats.org/officeDocument/2006/relationships/image" Target="../media/image341.png"/><Relationship Id="rId340" Type="http://schemas.openxmlformats.org/officeDocument/2006/relationships/customXml" Target="../ink/ink6679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700.xml"/><Relationship Id="rId16" Type="http://schemas.openxmlformats.org/officeDocument/2006/relationships/customXml" Target="../ink/ink6516.xml"/><Relationship Id="rId221" Type="http://schemas.openxmlformats.org/officeDocument/2006/relationships/customXml" Target="../ink/ink6619.xml"/><Relationship Id="rId242" Type="http://schemas.openxmlformats.org/officeDocument/2006/relationships/image" Target="../media/image374.png"/><Relationship Id="rId263" Type="http://schemas.openxmlformats.org/officeDocument/2006/relationships/customXml" Target="../ink/ink664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6537.xml"/><Relationship Id="rId79" Type="http://schemas.openxmlformats.org/officeDocument/2006/relationships/image" Target="../media/image308.png"/><Relationship Id="rId102" Type="http://schemas.openxmlformats.org/officeDocument/2006/relationships/customXml" Target="../ink/ink6559.xml"/><Relationship Id="rId123" Type="http://schemas.openxmlformats.org/officeDocument/2006/relationships/image" Target="../media/image174.png"/><Relationship Id="rId144" Type="http://schemas.openxmlformats.org/officeDocument/2006/relationships/customXml" Target="../ink/ink6580.xml"/><Relationship Id="rId330" Type="http://schemas.openxmlformats.org/officeDocument/2006/relationships/customXml" Target="../ink/ink6674.xml"/><Relationship Id="rId90" Type="http://schemas.openxmlformats.org/officeDocument/2006/relationships/customXml" Target="../ink/ink655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6695.xml"/><Relationship Id="rId211" Type="http://schemas.openxmlformats.org/officeDocument/2006/relationships/customXml" Target="../ink/ink6614.xml"/><Relationship Id="rId232" Type="http://schemas.openxmlformats.org/officeDocument/2006/relationships/image" Target="../media/image369.png"/><Relationship Id="rId253" Type="http://schemas.openxmlformats.org/officeDocument/2006/relationships/customXml" Target="../ink/ink6635.xml"/><Relationship Id="rId274" Type="http://schemas.openxmlformats.org/officeDocument/2006/relationships/image" Target="../media/image390.png"/><Relationship Id="rId295" Type="http://schemas.openxmlformats.org/officeDocument/2006/relationships/customXml" Target="../ink/ink6656.xml"/><Relationship Id="rId309" Type="http://schemas.openxmlformats.org/officeDocument/2006/relationships/customXml" Target="../ink/ink6663.xml"/><Relationship Id="rId27" Type="http://schemas.openxmlformats.org/officeDocument/2006/relationships/image" Target="../media/image20.png"/><Relationship Id="rId48" Type="http://schemas.openxmlformats.org/officeDocument/2006/relationships/customXml" Target="../ink/ink653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6575.xml"/><Relationship Id="rId320" Type="http://schemas.openxmlformats.org/officeDocument/2006/relationships/customXml" Target="../ink/ink6669.xml"/><Relationship Id="rId80" Type="http://schemas.openxmlformats.org/officeDocument/2006/relationships/customXml" Target="../ink/ink6548.xml"/><Relationship Id="rId155" Type="http://schemas.openxmlformats.org/officeDocument/2006/relationships/image" Target="../media/image332.png"/><Relationship Id="rId176" Type="http://schemas.openxmlformats.org/officeDocument/2006/relationships/customXml" Target="../ink/ink6596.xml"/><Relationship Id="rId197" Type="http://schemas.openxmlformats.org/officeDocument/2006/relationships/customXml" Target="../ink/ink6607.xml"/><Relationship Id="rId341" Type="http://schemas.openxmlformats.org/officeDocument/2006/relationships/image" Target="../media/image449.png"/><Relationship Id="rId362" Type="http://schemas.openxmlformats.org/officeDocument/2006/relationships/customXml" Target="../ink/ink6690.xml"/><Relationship Id="rId383" Type="http://schemas.openxmlformats.org/officeDocument/2006/relationships/image" Target="../media/image513.png"/><Relationship Id="rId201" Type="http://schemas.openxmlformats.org/officeDocument/2006/relationships/customXml" Target="../ink/ink6609.xml"/><Relationship Id="rId222" Type="http://schemas.openxmlformats.org/officeDocument/2006/relationships/image" Target="../media/image364.png"/><Relationship Id="rId243" Type="http://schemas.openxmlformats.org/officeDocument/2006/relationships/customXml" Target="../ink/ink6630.xml"/><Relationship Id="rId264" Type="http://schemas.openxmlformats.org/officeDocument/2006/relationships/image" Target="../media/image385.png"/><Relationship Id="rId285" Type="http://schemas.openxmlformats.org/officeDocument/2006/relationships/customXml" Target="../ink/ink6651.xml"/><Relationship Id="rId17" Type="http://schemas.openxmlformats.org/officeDocument/2006/relationships/image" Target="../media/image15.png"/><Relationship Id="rId38" Type="http://schemas.openxmlformats.org/officeDocument/2006/relationships/customXml" Target="../ink/ink652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6570.xml"/><Relationship Id="rId310" Type="http://schemas.openxmlformats.org/officeDocument/2006/relationships/image" Target="../media/image408.png"/><Relationship Id="rId70" Type="http://schemas.openxmlformats.org/officeDocument/2006/relationships/customXml" Target="../ink/ink654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6591.xml"/><Relationship Id="rId187" Type="http://schemas.openxmlformats.org/officeDocument/2006/relationships/customXml" Target="../ink/ink6602.xml"/><Relationship Id="rId331" Type="http://schemas.openxmlformats.org/officeDocument/2006/relationships/image" Target="../media/image431.png"/><Relationship Id="rId352" Type="http://schemas.openxmlformats.org/officeDocument/2006/relationships/customXml" Target="../ink/ink6685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9.png"/><Relationship Id="rId233" Type="http://schemas.openxmlformats.org/officeDocument/2006/relationships/customXml" Target="../ink/ink6625.xml"/><Relationship Id="rId254" Type="http://schemas.openxmlformats.org/officeDocument/2006/relationships/image" Target="../media/image380.png"/><Relationship Id="rId28" Type="http://schemas.openxmlformats.org/officeDocument/2006/relationships/customXml" Target="../ink/ink6522.xml"/><Relationship Id="rId49" Type="http://schemas.openxmlformats.org/officeDocument/2006/relationships/image" Target="../media/image31.png"/><Relationship Id="rId114" Type="http://schemas.openxmlformats.org/officeDocument/2006/relationships/customXml" Target="../ink/ink6565.xml"/><Relationship Id="rId275" Type="http://schemas.openxmlformats.org/officeDocument/2006/relationships/customXml" Target="../ink/ink664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653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658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6680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6620.xml"/><Relationship Id="rId244" Type="http://schemas.openxmlformats.org/officeDocument/2006/relationships/image" Target="../media/image375.png"/><Relationship Id="rId18" Type="http://schemas.openxmlformats.org/officeDocument/2006/relationships/customXml" Target="../ink/ink6517.xml"/><Relationship Id="rId39" Type="http://schemas.openxmlformats.org/officeDocument/2006/relationships/image" Target="../media/image26.png"/><Relationship Id="rId265" Type="http://schemas.openxmlformats.org/officeDocument/2006/relationships/customXml" Target="../ink/ink6641.xml"/><Relationship Id="rId286" Type="http://schemas.openxmlformats.org/officeDocument/2006/relationships/image" Target="../media/image396.png"/><Relationship Id="rId50" Type="http://schemas.openxmlformats.org/officeDocument/2006/relationships/customXml" Target="../ink/ink6533.xml"/><Relationship Id="rId104" Type="http://schemas.openxmlformats.org/officeDocument/2006/relationships/customXml" Target="../ink/ink6560.xml"/><Relationship Id="rId125" Type="http://schemas.openxmlformats.org/officeDocument/2006/relationships/image" Target="../media/image175.png"/><Relationship Id="rId146" Type="http://schemas.openxmlformats.org/officeDocument/2006/relationships/customXml" Target="../ink/ink658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6664.xml"/><Relationship Id="rId332" Type="http://schemas.openxmlformats.org/officeDocument/2006/relationships/customXml" Target="../ink/ink6675.xml"/><Relationship Id="rId353" Type="http://schemas.openxmlformats.org/officeDocument/2006/relationships/image" Target="../media/image471.png"/><Relationship Id="rId374" Type="http://schemas.openxmlformats.org/officeDocument/2006/relationships/customXml" Target="../ink/ink6696.xml"/><Relationship Id="rId71" Type="http://schemas.openxmlformats.org/officeDocument/2006/relationships/image" Target="../media/image304.png"/><Relationship Id="rId92" Type="http://schemas.openxmlformats.org/officeDocument/2006/relationships/customXml" Target="../ink/ink6554.xml"/><Relationship Id="rId213" Type="http://schemas.openxmlformats.org/officeDocument/2006/relationships/customXml" Target="../ink/ink6615.xml"/><Relationship Id="rId234" Type="http://schemas.openxmlformats.org/officeDocument/2006/relationships/image" Target="../media/image370.png"/><Relationship Id="rId2" Type="http://schemas.openxmlformats.org/officeDocument/2006/relationships/customXml" Target="../ink/ink6509.xml"/><Relationship Id="rId29" Type="http://schemas.openxmlformats.org/officeDocument/2006/relationships/image" Target="../media/image21.png"/><Relationship Id="rId255" Type="http://schemas.openxmlformats.org/officeDocument/2006/relationships/customXml" Target="../ink/ink6636.xml"/><Relationship Id="rId276" Type="http://schemas.openxmlformats.org/officeDocument/2006/relationships/image" Target="../media/image391.png"/><Relationship Id="rId297" Type="http://schemas.openxmlformats.org/officeDocument/2006/relationships/customXml" Target="../ink/ink6657.xml"/><Relationship Id="rId40" Type="http://schemas.openxmlformats.org/officeDocument/2006/relationships/customXml" Target="../ink/ink6528.xml"/><Relationship Id="rId115" Type="http://schemas.openxmlformats.org/officeDocument/2006/relationships/image" Target="../media/image170.png"/><Relationship Id="rId136" Type="http://schemas.openxmlformats.org/officeDocument/2006/relationships/customXml" Target="../ink/ink6576.xml"/><Relationship Id="rId157" Type="http://schemas.openxmlformats.org/officeDocument/2006/relationships/image" Target="../media/image333.png"/><Relationship Id="rId178" Type="http://schemas.openxmlformats.org/officeDocument/2006/relationships/customXml" Target="../ink/ink6597.xml"/><Relationship Id="rId301" Type="http://schemas.openxmlformats.org/officeDocument/2006/relationships/customXml" Target="../ink/ink6659.xml"/><Relationship Id="rId322" Type="http://schemas.openxmlformats.org/officeDocument/2006/relationships/customXml" Target="../ink/ink6670.xml"/><Relationship Id="rId343" Type="http://schemas.openxmlformats.org/officeDocument/2006/relationships/image" Target="../media/image454.png"/><Relationship Id="rId364" Type="http://schemas.openxmlformats.org/officeDocument/2006/relationships/customXml" Target="../ink/ink6691.xml"/><Relationship Id="rId61" Type="http://schemas.openxmlformats.org/officeDocument/2006/relationships/image" Target="../media/image299.png"/><Relationship Id="rId82" Type="http://schemas.openxmlformats.org/officeDocument/2006/relationships/customXml" Target="../ink/ink6549.xml"/><Relationship Id="rId199" Type="http://schemas.openxmlformats.org/officeDocument/2006/relationships/customXml" Target="../ink/ink6608.xml"/><Relationship Id="rId203" Type="http://schemas.openxmlformats.org/officeDocument/2006/relationships/customXml" Target="../ink/ink661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6631.xml"/><Relationship Id="rId266" Type="http://schemas.openxmlformats.org/officeDocument/2006/relationships/image" Target="../media/image386.png"/><Relationship Id="rId287" Type="http://schemas.openxmlformats.org/officeDocument/2006/relationships/customXml" Target="../ink/ink6652.xml"/><Relationship Id="rId30" Type="http://schemas.openxmlformats.org/officeDocument/2006/relationships/customXml" Target="../ink/ink6523.xml"/><Relationship Id="rId105" Type="http://schemas.openxmlformats.org/officeDocument/2006/relationships/image" Target="../media/image165.png"/><Relationship Id="rId126" Type="http://schemas.openxmlformats.org/officeDocument/2006/relationships/customXml" Target="../ink/ink6571.xml"/><Relationship Id="rId147" Type="http://schemas.openxmlformats.org/officeDocument/2006/relationships/image" Target="../media/image328.png"/><Relationship Id="rId168" Type="http://schemas.openxmlformats.org/officeDocument/2006/relationships/customXml" Target="../ink/ink659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6686.xml"/><Relationship Id="rId51" Type="http://schemas.openxmlformats.org/officeDocument/2006/relationships/image" Target="../media/image32.png"/><Relationship Id="rId72" Type="http://schemas.openxmlformats.org/officeDocument/2006/relationships/customXml" Target="../ink/ink6544.xml"/><Relationship Id="rId93" Type="http://schemas.openxmlformats.org/officeDocument/2006/relationships/image" Target="../media/image315.png"/><Relationship Id="rId189" Type="http://schemas.openxmlformats.org/officeDocument/2006/relationships/customXml" Target="../ink/ink6603.xml"/><Relationship Id="rId375" Type="http://schemas.openxmlformats.org/officeDocument/2006/relationships/image" Target="../media/image508.png"/><Relationship Id="rId3" Type="http://schemas.openxmlformats.org/officeDocument/2006/relationships/image" Target="../media/image8.png"/><Relationship Id="rId214" Type="http://schemas.openxmlformats.org/officeDocument/2006/relationships/image" Target="../media/image360.png"/><Relationship Id="rId235" Type="http://schemas.openxmlformats.org/officeDocument/2006/relationships/customXml" Target="../ink/ink6626.xml"/><Relationship Id="rId256" Type="http://schemas.openxmlformats.org/officeDocument/2006/relationships/image" Target="../media/image381.png"/><Relationship Id="rId277" Type="http://schemas.openxmlformats.org/officeDocument/2006/relationships/customXml" Target="../ink/ink6647.xml"/><Relationship Id="rId298" Type="http://schemas.openxmlformats.org/officeDocument/2006/relationships/image" Target="../media/image402.png"/><Relationship Id="rId116" Type="http://schemas.openxmlformats.org/officeDocument/2006/relationships/customXml" Target="../ink/ink6566.xml"/><Relationship Id="rId137" Type="http://schemas.openxmlformats.org/officeDocument/2006/relationships/image" Target="../media/image323.png"/><Relationship Id="rId158" Type="http://schemas.openxmlformats.org/officeDocument/2006/relationships/customXml" Target="../ink/ink658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6681.xml"/><Relationship Id="rId20" Type="http://schemas.openxmlformats.org/officeDocument/2006/relationships/customXml" Target="../ink/ink6518.xml"/><Relationship Id="rId41" Type="http://schemas.openxmlformats.org/officeDocument/2006/relationships/image" Target="../media/image27.png"/><Relationship Id="rId62" Type="http://schemas.openxmlformats.org/officeDocument/2006/relationships/customXml" Target="../ink/ink653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6621.xml"/><Relationship Id="rId246" Type="http://schemas.openxmlformats.org/officeDocument/2006/relationships/image" Target="../media/image376.png"/><Relationship Id="rId267" Type="http://schemas.openxmlformats.org/officeDocument/2006/relationships/customXml" Target="../ink/ink6642.xml"/><Relationship Id="rId288" Type="http://schemas.openxmlformats.org/officeDocument/2006/relationships/image" Target="../media/image397.png"/><Relationship Id="rId106" Type="http://schemas.openxmlformats.org/officeDocument/2006/relationships/customXml" Target="../ink/ink6561.xml"/><Relationship Id="rId127" Type="http://schemas.openxmlformats.org/officeDocument/2006/relationships/image" Target="../media/image176.png"/><Relationship Id="rId313" Type="http://schemas.openxmlformats.org/officeDocument/2006/relationships/customXml" Target="../ink/ink6665.xml"/><Relationship Id="rId10" Type="http://schemas.openxmlformats.org/officeDocument/2006/relationships/customXml" Target="../ink/ink6513.xml"/><Relationship Id="rId31" Type="http://schemas.openxmlformats.org/officeDocument/2006/relationships/image" Target="../media/image22.png"/><Relationship Id="rId52" Type="http://schemas.openxmlformats.org/officeDocument/2006/relationships/customXml" Target="../ink/ink6534.xml"/><Relationship Id="rId73" Type="http://schemas.openxmlformats.org/officeDocument/2006/relationships/image" Target="../media/image305.png"/><Relationship Id="rId94" Type="http://schemas.openxmlformats.org/officeDocument/2006/relationships/customXml" Target="../ink/ink6555.xml"/><Relationship Id="rId148" Type="http://schemas.openxmlformats.org/officeDocument/2006/relationships/customXml" Target="../ink/ink6582.xml"/><Relationship Id="rId169" Type="http://schemas.openxmlformats.org/officeDocument/2006/relationships/image" Target="../media/image339.png"/><Relationship Id="rId334" Type="http://schemas.openxmlformats.org/officeDocument/2006/relationships/customXml" Target="../ink/ink6676.xml"/><Relationship Id="rId355" Type="http://schemas.openxmlformats.org/officeDocument/2006/relationships/image" Target="../media/image472.png"/><Relationship Id="rId376" Type="http://schemas.openxmlformats.org/officeDocument/2006/relationships/customXml" Target="../ink/ink6697.xml"/><Relationship Id="rId4" Type="http://schemas.openxmlformats.org/officeDocument/2006/relationships/customXml" Target="../ink/ink6510.xml"/><Relationship Id="rId180" Type="http://schemas.openxmlformats.org/officeDocument/2006/relationships/customXml" Target="../ink/ink6598.xml"/><Relationship Id="rId215" Type="http://schemas.openxmlformats.org/officeDocument/2006/relationships/customXml" Target="../ink/ink6616.xml"/><Relationship Id="rId236" Type="http://schemas.openxmlformats.org/officeDocument/2006/relationships/image" Target="../media/image371.png"/><Relationship Id="rId257" Type="http://schemas.openxmlformats.org/officeDocument/2006/relationships/customXml" Target="../ink/ink6637.xml"/><Relationship Id="rId278" Type="http://schemas.openxmlformats.org/officeDocument/2006/relationships/image" Target="../media/image392.png"/><Relationship Id="rId303" Type="http://schemas.openxmlformats.org/officeDocument/2006/relationships/customXml" Target="../ink/ink6660.xml"/><Relationship Id="rId42" Type="http://schemas.openxmlformats.org/officeDocument/2006/relationships/customXml" Target="../ink/ink6529.xml"/><Relationship Id="rId84" Type="http://schemas.openxmlformats.org/officeDocument/2006/relationships/customXml" Target="../ink/ink6550.xml"/><Relationship Id="rId138" Type="http://schemas.openxmlformats.org/officeDocument/2006/relationships/customXml" Target="../ink/ink6577.xml"/><Relationship Id="rId345" Type="http://schemas.openxmlformats.org/officeDocument/2006/relationships/image" Target="../media/image455.png"/><Relationship Id="rId191" Type="http://schemas.openxmlformats.org/officeDocument/2006/relationships/customXml" Target="../ink/ink6604.xml"/><Relationship Id="rId205" Type="http://schemas.openxmlformats.org/officeDocument/2006/relationships/customXml" Target="../ink/ink6611.xml"/><Relationship Id="rId247" Type="http://schemas.openxmlformats.org/officeDocument/2006/relationships/customXml" Target="../ink/ink6632.xml"/><Relationship Id="rId107" Type="http://schemas.openxmlformats.org/officeDocument/2006/relationships/image" Target="../media/image166.png"/><Relationship Id="rId289" Type="http://schemas.openxmlformats.org/officeDocument/2006/relationships/customXml" Target="../ink/ink665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6687.xml"/><Relationship Id="rId95" Type="http://schemas.openxmlformats.org/officeDocument/2006/relationships/image" Target="../media/image316.png"/><Relationship Id="rId160" Type="http://schemas.openxmlformats.org/officeDocument/2006/relationships/customXml" Target="../ink/ink658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6519.xml"/><Relationship Id="rId64" Type="http://schemas.openxmlformats.org/officeDocument/2006/relationships/customXml" Target="../ink/ink6540.xml"/><Relationship Id="rId118" Type="http://schemas.openxmlformats.org/officeDocument/2006/relationships/customXml" Target="../ink/ink6567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6622.xml"/><Relationship Id="rId269" Type="http://schemas.openxmlformats.org/officeDocument/2006/relationships/customXml" Target="../ink/ink664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6677.xml"/><Relationship Id="rId75" Type="http://schemas.openxmlformats.org/officeDocument/2006/relationships/image" Target="../media/image306.png"/><Relationship Id="rId140" Type="http://schemas.openxmlformats.org/officeDocument/2006/relationships/customXml" Target="../ink/ink6578.xml"/><Relationship Id="rId182" Type="http://schemas.openxmlformats.org/officeDocument/2006/relationships/customXml" Target="../ink/ink6599.xml"/><Relationship Id="rId378" Type="http://schemas.openxmlformats.org/officeDocument/2006/relationships/customXml" Target="../ink/ink6698.xml"/><Relationship Id="rId6" Type="http://schemas.openxmlformats.org/officeDocument/2006/relationships/customXml" Target="../ink/ink6511.xml"/><Relationship Id="rId238" Type="http://schemas.openxmlformats.org/officeDocument/2006/relationships/image" Target="../media/image372.png"/><Relationship Id="rId291" Type="http://schemas.openxmlformats.org/officeDocument/2006/relationships/customXml" Target="../ink/ink6654.xml"/><Relationship Id="rId305" Type="http://schemas.openxmlformats.org/officeDocument/2006/relationships/customXml" Target="../ink/ink6661.xml"/><Relationship Id="rId347" Type="http://schemas.openxmlformats.org/officeDocument/2006/relationships/image" Target="../media/image465.png"/><Relationship Id="rId44" Type="http://schemas.openxmlformats.org/officeDocument/2006/relationships/customXml" Target="../ink/ink6530.xml"/><Relationship Id="rId86" Type="http://schemas.openxmlformats.org/officeDocument/2006/relationships/customXml" Target="../ink/ink6551.xml"/><Relationship Id="rId151" Type="http://schemas.openxmlformats.org/officeDocument/2006/relationships/image" Target="../media/image330.png"/><Relationship Id="rId193" Type="http://schemas.openxmlformats.org/officeDocument/2006/relationships/customXml" Target="../ink/ink6605.xml"/><Relationship Id="rId207" Type="http://schemas.openxmlformats.org/officeDocument/2006/relationships/customXml" Target="../ink/ink6612.xml"/><Relationship Id="rId249" Type="http://schemas.openxmlformats.org/officeDocument/2006/relationships/customXml" Target="../ink/ink663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666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6568.xml"/><Relationship Id="rId358" Type="http://schemas.openxmlformats.org/officeDocument/2006/relationships/customXml" Target="../ink/ink6688.xml"/><Relationship Id="rId162" Type="http://schemas.openxmlformats.org/officeDocument/2006/relationships/customXml" Target="../ink/ink6589.xml"/><Relationship Id="rId218" Type="http://schemas.openxmlformats.org/officeDocument/2006/relationships/image" Target="../media/image362.png"/><Relationship Id="rId271" Type="http://schemas.openxmlformats.org/officeDocument/2006/relationships/customXml" Target="../ink/ink6644.xml"/><Relationship Id="rId24" Type="http://schemas.openxmlformats.org/officeDocument/2006/relationships/customXml" Target="../ink/ink6520.xml"/><Relationship Id="rId66" Type="http://schemas.openxmlformats.org/officeDocument/2006/relationships/customXml" Target="../ink/ink654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6623.xml"/><Relationship Id="rId380" Type="http://schemas.openxmlformats.org/officeDocument/2006/relationships/customXml" Target="../ink/ink669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6558.xml"/><Relationship Id="rId282" Type="http://schemas.openxmlformats.org/officeDocument/2006/relationships/image" Target="../media/image394.png"/><Relationship Id="rId338" Type="http://schemas.openxmlformats.org/officeDocument/2006/relationships/customXml" Target="../ink/ink6678.xml"/><Relationship Id="rId8" Type="http://schemas.openxmlformats.org/officeDocument/2006/relationships/customXml" Target="../ink/ink6512.xml"/><Relationship Id="rId142" Type="http://schemas.openxmlformats.org/officeDocument/2006/relationships/customXml" Target="../ink/ink6579.xml"/><Relationship Id="rId184" Type="http://schemas.openxmlformats.org/officeDocument/2006/relationships/customXml" Target="../ink/ink6600.xml"/><Relationship Id="rId251" Type="http://schemas.openxmlformats.org/officeDocument/2006/relationships/customXml" Target="../ink/ink6634.xml"/><Relationship Id="rId46" Type="http://schemas.openxmlformats.org/officeDocument/2006/relationships/customXml" Target="../ink/ink6531.xml"/><Relationship Id="rId293" Type="http://schemas.openxmlformats.org/officeDocument/2006/relationships/customXml" Target="../ink/ink6655.xml"/><Relationship Id="rId307" Type="http://schemas.openxmlformats.org/officeDocument/2006/relationships/customXml" Target="../ink/ink6662.xml"/><Relationship Id="rId349" Type="http://schemas.openxmlformats.org/officeDocument/2006/relationships/image" Target="../media/image466.png"/><Relationship Id="rId88" Type="http://schemas.openxmlformats.org/officeDocument/2006/relationships/customXml" Target="../ink/ink655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6606.xml"/><Relationship Id="rId209" Type="http://schemas.openxmlformats.org/officeDocument/2006/relationships/customXml" Target="../ink/ink6613.xml"/><Relationship Id="rId360" Type="http://schemas.openxmlformats.org/officeDocument/2006/relationships/customXml" Target="../ink/ink6689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6668.xml"/><Relationship Id="rId99" Type="http://schemas.openxmlformats.org/officeDocument/2006/relationships/image" Target="../media/image318.png"/><Relationship Id="rId122" Type="http://schemas.openxmlformats.org/officeDocument/2006/relationships/customXml" Target="../ink/ink6569.xml"/><Relationship Id="rId164" Type="http://schemas.openxmlformats.org/officeDocument/2006/relationships/customXml" Target="../ink/ink6590.xml"/><Relationship Id="rId371" Type="http://schemas.openxmlformats.org/officeDocument/2006/relationships/image" Target="../media/image50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850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565.png"/><Relationship Id="rId366" Type="http://schemas.openxmlformats.org/officeDocument/2006/relationships/customXml" Target="../ink/ink6884.xml"/><Relationship Id="rId170" Type="http://schemas.openxmlformats.org/officeDocument/2006/relationships/customXml" Target="../ink/ink6785.xml"/><Relationship Id="rId226" Type="http://schemas.openxmlformats.org/officeDocument/2006/relationships/image" Target="../media/image556.png"/><Relationship Id="rId433" Type="http://schemas.openxmlformats.org/officeDocument/2006/relationships/image" Target="../media/image615.png"/><Relationship Id="rId268" Type="http://schemas.openxmlformats.org/officeDocument/2006/relationships/image" Target="../media/image363.png"/><Relationship Id="rId32" Type="http://schemas.openxmlformats.org/officeDocument/2006/relationships/customXml" Target="../ink/ink6716.xml"/><Relationship Id="rId74" Type="http://schemas.openxmlformats.org/officeDocument/2006/relationships/customXml" Target="../ink/ink6737.xml"/><Relationship Id="rId128" Type="http://schemas.openxmlformats.org/officeDocument/2006/relationships/customXml" Target="../ink/ink6764.xml"/><Relationship Id="rId335" Type="http://schemas.openxmlformats.org/officeDocument/2006/relationships/customXml" Target="../ink/ink6868.xml"/><Relationship Id="rId377" Type="http://schemas.openxmlformats.org/officeDocument/2006/relationships/image" Target="../media/image591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6819.xml"/><Relationship Id="rId402" Type="http://schemas.openxmlformats.org/officeDocument/2006/relationships/customXml" Target="../ink/ink6902.xml"/><Relationship Id="rId279" Type="http://schemas.openxmlformats.org/officeDocument/2006/relationships/customXml" Target="../ink/ink6840.xml"/><Relationship Id="rId444" Type="http://schemas.openxmlformats.org/officeDocument/2006/relationships/customXml" Target="../ink/ink692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74.png"/><Relationship Id="rId304" Type="http://schemas.openxmlformats.org/officeDocument/2006/relationships/image" Target="../media/image381.png"/><Relationship Id="rId346" Type="http://schemas.openxmlformats.org/officeDocument/2006/relationships/customXml" Target="../ink/ink6874.xml"/><Relationship Id="rId388" Type="http://schemas.openxmlformats.org/officeDocument/2006/relationships/customXml" Target="../ink/ink6895.xml"/><Relationship Id="rId85" Type="http://schemas.openxmlformats.org/officeDocument/2006/relationships/image" Target="../media/image526.png"/><Relationship Id="rId150" Type="http://schemas.openxmlformats.org/officeDocument/2006/relationships/customXml" Target="../ink/ink6775.xml"/><Relationship Id="rId192" Type="http://schemas.openxmlformats.org/officeDocument/2006/relationships/customXml" Target="../ink/ink6796.xml"/><Relationship Id="rId206" Type="http://schemas.openxmlformats.org/officeDocument/2006/relationships/image" Target="../media/image546.png"/><Relationship Id="rId413" Type="http://schemas.openxmlformats.org/officeDocument/2006/relationships/image" Target="../media/image605.png"/><Relationship Id="rId248" Type="http://schemas.openxmlformats.org/officeDocument/2006/relationships/image" Target="../media/image357.png"/><Relationship Id="rId12" Type="http://schemas.openxmlformats.org/officeDocument/2006/relationships/customXml" Target="../ink/ink6706.xml"/><Relationship Id="rId108" Type="http://schemas.openxmlformats.org/officeDocument/2006/relationships/customXml" Target="../ink/ink6754.xml"/><Relationship Id="rId315" Type="http://schemas.openxmlformats.org/officeDocument/2006/relationships/customXml" Target="../ink/ink6858.xml"/><Relationship Id="rId357" Type="http://schemas.openxmlformats.org/officeDocument/2006/relationships/image" Target="../media/image581.png"/><Relationship Id="rId54" Type="http://schemas.openxmlformats.org/officeDocument/2006/relationships/customXml" Target="../ink/ink6727.xml"/><Relationship Id="rId96" Type="http://schemas.openxmlformats.org/officeDocument/2006/relationships/customXml" Target="../ink/ink6748.xml"/><Relationship Id="rId161" Type="http://schemas.openxmlformats.org/officeDocument/2006/relationships/image" Target="../media/image335.png"/><Relationship Id="rId217" Type="http://schemas.openxmlformats.org/officeDocument/2006/relationships/customXml" Target="../ink/ink6809.xml"/><Relationship Id="rId399" Type="http://schemas.openxmlformats.org/officeDocument/2006/relationships/image" Target="../media/image598.png"/><Relationship Id="rId259" Type="http://schemas.openxmlformats.org/officeDocument/2006/relationships/customXml" Target="../ink/ink6830.xml"/><Relationship Id="rId424" Type="http://schemas.openxmlformats.org/officeDocument/2006/relationships/customXml" Target="../ink/ink6913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364.png"/><Relationship Id="rId326" Type="http://schemas.openxmlformats.org/officeDocument/2006/relationships/image" Target="../media/image566.png"/><Relationship Id="rId65" Type="http://schemas.openxmlformats.org/officeDocument/2006/relationships/image" Target="../media/image516.png"/><Relationship Id="rId130" Type="http://schemas.openxmlformats.org/officeDocument/2006/relationships/customXml" Target="../ink/ink6765.xml"/><Relationship Id="rId368" Type="http://schemas.openxmlformats.org/officeDocument/2006/relationships/customXml" Target="../ink/ink6885.xml"/><Relationship Id="rId172" Type="http://schemas.openxmlformats.org/officeDocument/2006/relationships/customXml" Target="../ink/ink6786.xml"/><Relationship Id="rId228" Type="http://schemas.openxmlformats.org/officeDocument/2006/relationships/image" Target="../media/image347.png"/><Relationship Id="rId435" Type="http://schemas.openxmlformats.org/officeDocument/2006/relationships/image" Target="../media/image616.png"/><Relationship Id="rId281" Type="http://schemas.openxmlformats.org/officeDocument/2006/relationships/customXml" Target="../ink/ink6841.xml"/><Relationship Id="rId337" Type="http://schemas.openxmlformats.org/officeDocument/2006/relationships/customXml" Target="../ink/ink6869.xml"/><Relationship Id="rId34" Type="http://schemas.openxmlformats.org/officeDocument/2006/relationships/customXml" Target="../ink/ink6717.xml"/><Relationship Id="rId76" Type="http://schemas.openxmlformats.org/officeDocument/2006/relationships/customXml" Target="../ink/ink6738.xml"/><Relationship Id="rId141" Type="http://schemas.openxmlformats.org/officeDocument/2006/relationships/image" Target="../media/image325.png"/><Relationship Id="rId379" Type="http://schemas.openxmlformats.org/officeDocument/2006/relationships/image" Target="../media/image592.png"/><Relationship Id="rId7" Type="http://schemas.openxmlformats.org/officeDocument/2006/relationships/image" Target="../media/image10.png"/><Relationship Id="rId183" Type="http://schemas.openxmlformats.org/officeDocument/2006/relationships/image" Target="../media/image536.png"/><Relationship Id="rId239" Type="http://schemas.openxmlformats.org/officeDocument/2006/relationships/customXml" Target="../ink/ink6820.xml"/><Relationship Id="rId390" Type="http://schemas.openxmlformats.org/officeDocument/2006/relationships/customXml" Target="../ink/ink6896.xml"/><Relationship Id="rId404" Type="http://schemas.openxmlformats.org/officeDocument/2006/relationships/customXml" Target="../ink/ink6903.xml"/><Relationship Id="rId446" Type="http://schemas.openxmlformats.org/officeDocument/2006/relationships/customXml" Target="../ink/ink6924.xml"/><Relationship Id="rId250" Type="http://schemas.openxmlformats.org/officeDocument/2006/relationships/image" Target="../media/image557.png"/><Relationship Id="rId292" Type="http://schemas.openxmlformats.org/officeDocument/2006/relationships/image" Target="../media/image375.png"/><Relationship Id="rId306" Type="http://schemas.openxmlformats.org/officeDocument/2006/relationships/image" Target="../media/image3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755.xml"/><Relationship Id="rId348" Type="http://schemas.openxmlformats.org/officeDocument/2006/relationships/customXml" Target="../ink/ink6875.xml"/><Relationship Id="rId152" Type="http://schemas.openxmlformats.org/officeDocument/2006/relationships/customXml" Target="../ink/ink6776.xml"/><Relationship Id="rId194" Type="http://schemas.openxmlformats.org/officeDocument/2006/relationships/customXml" Target="../ink/ink6797.xml"/><Relationship Id="rId208" Type="http://schemas.openxmlformats.org/officeDocument/2006/relationships/image" Target="../media/image547.png"/><Relationship Id="rId415" Type="http://schemas.openxmlformats.org/officeDocument/2006/relationships/image" Target="../media/image606.png"/><Relationship Id="rId261" Type="http://schemas.openxmlformats.org/officeDocument/2006/relationships/customXml" Target="../ink/ink6831.xml"/><Relationship Id="rId14" Type="http://schemas.openxmlformats.org/officeDocument/2006/relationships/customXml" Target="../ink/ink6707.xml"/><Relationship Id="rId56" Type="http://schemas.openxmlformats.org/officeDocument/2006/relationships/customXml" Target="../ink/ink6728.xml"/><Relationship Id="rId317" Type="http://schemas.openxmlformats.org/officeDocument/2006/relationships/customXml" Target="../ink/ink6859.xml"/><Relationship Id="rId359" Type="http://schemas.openxmlformats.org/officeDocument/2006/relationships/image" Target="../media/image582.png"/><Relationship Id="rId98" Type="http://schemas.openxmlformats.org/officeDocument/2006/relationships/customXml" Target="../ink/ink6749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810.xml"/><Relationship Id="rId370" Type="http://schemas.openxmlformats.org/officeDocument/2006/relationships/customXml" Target="../ink/ink6886.xml"/><Relationship Id="rId426" Type="http://schemas.openxmlformats.org/officeDocument/2006/relationships/customXml" Target="../ink/ink6914.xml"/><Relationship Id="rId230" Type="http://schemas.openxmlformats.org/officeDocument/2006/relationships/image" Target="../media/image34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65.png"/><Relationship Id="rId328" Type="http://schemas.openxmlformats.org/officeDocument/2006/relationships/image" Target="../media/image567.png"/><Relationship Id="rId132" Type="http://schemas.openxmlformats.org/officeDocument/2006/relationships/customXml" Target="../ink/ink6766.xml"/><Relationship Id="rId174" Type="http://schemas.openxmlformats.org/officeDocument/2006/relationships/customXml" Target="../ink/ink6787.xml"/><Relationship Id="rId381" Type="http://schemas.openxmlformats.org/officeDocument/2006/relationships/image" Target="../media/image593.png"/><Relationship Id="rId241" Type="http://schemas.openxmlformats.org/officeDocument/2006/relationships/customXml" Target="../ink/ink6821.xml"/><Relationship Id="rId437" Type="http://schemas.openxmlformats.org/officeDocument/2006/relationships/image" Target="../media/image617.png"/><Relationship Id="rId36" Type="http://schemas.openxmlformats.org/officeDocument/2006/relationships/customXml" Target="../ink/ink6718.xml"/><Relationship Id="rId283" Type="http://schemas.openxmlformats.org/officeDocument/2006/relationships/customXml" Target="../ink/ink6842.xml"/><Relationship Id="rId339" Type="http://schemas.openxmlformats.org/officeDocument/2006/relationships/customXml" Target="../ink/ink6870.xml"/><Relationship Id="rId78" Type="http://schemas.openxmlformats.org/officeDocument/2006/relationships/customXml" Target="../ink/ink6739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345.png"/><Relationship Id="rId350" Type="http://schemas.openxmlformats.org/officeDocument/2006/relationships/customXml" Target="../ink/ink6876.xml"/><Relationship Id="rId406" Type="http://schemas.openxmlformats.org/officeDocument/2006/relationships/customXml" Target="../ink/ink6904.xml"/><Relationship Id="rId9" Type="http://schemas.openxmlformats.org/officeDocument/2006/relationships/image" Target="../media/image11.png"/><Relationship Id="rId210" Type="http://schemas.openxmlformats.org/officeDocument/2006/relationships/image" Target="../media/image548.png"/><Relationship Id="rId392" Type="http://schemas.openxmlformats.org/officeDocument/2006/relationships/customXml" Target="../ink/ink6897.xml"/><Relationship Id="rId448" Type="http://schemas.openxmlformats.org/officeDocument/2006/relationships/customXml" Target="../ink/ink6925.xml"/><Relationship Id="rId252" Type="http://schemas.openxmlformats.org/officeDocument/2006/relationships/image" Target="../media/image558.png"/><Relationship Id="rId294" Type="http://schemas.openxmlformats.org/officeDocument/2006/relationships/image" Target="../media/image376.png"/><Relationship Id="rId308" Type="http://schemas.openxmlformats.org/officeDocument/2006/relationships/image" Target="../media/image383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756.xml"/><Relationship Id="rId154" Type="http://schemas.openxmlformats.org/officeDocument/2006/relationships/customXml" Target="../ink/ink6777.xml"/><Relationship Id="rId361" Type="http://schemas.openxmlformats.org/officeDocument/2006/relationships/image" Target="../media/image583.png"/><Relationship Id="rId196" Type="http://schemas.openxmlformats.org/officeDocument/2006/relationships/customXml" Target="../ink/ink6798.xml"/><Relationship Id="rId417" Type="http://schemas.openxmlformats.org/officeDocument/2006/relationships/image" Target="../media/image607.png"/><Relationship Id="rId16" Type="http://schemas.openxmlformats.org/officeDocument/2006/relationships/customXml" Target="../ink/ink6708.xml"/><Relationship Id="rId221" Type="http://schemas.openxmlformats.org/officeDocument/2006/relationships/customXml" Target="../ink/ink6811.xml"/><Relationship Id="rId263" Type="http://schemas.openxmlformats.org/officeDocument/2006/relationships/customXml" Target="../ink/ink6832.xml"/><Relationship Id="rId319" Type="http://schemas.openxmlformats.org/officeDocument/2006/relationships/customXml" Target="../ink/ink6860.xml"/><Relationship Id="rId58" Type="http://schemas.openxmlformats.org/officeDocument/2006/relationships/customXml" Target="../ink/ink6729.xml"/><Relationship Id="rId123" Type="http://schemas.openxmlformats.org/officeDocument/2006/relationships/image" Target="../media/image173.png"/><Relationship Id="rId330" Type="http://schemas.openxmlformats.org/officeDocument/2006/relationships/image" Target="../media/image568.png"/><Relationship Id="rId165" Type="http://schemas.openxmlformats.org/officeDocument/2006/relationships/image" Target="../media/image337.png"/><Relationship Id="rId372" Type="http://schemas.openxmlformats.org/officeDocument/2006/relationships/customXml" Target="../ink/ink6887.xml"/><Relationship Id="rId428" Type="http://schemas.openxmlformats.org/officeDocument/2006/relationships/customXml" Target="../ink/ink6915.xml"/><Relationship Id="rId232" Type="http://schemas.openxmlformats.org/officeDocument/2006/relationships/image" Target="../media/image349.png"/><Relationship Id="rId274" Type="http://schemas.openxmlformats.org/officeDocument/2006/relationships/image" Target="../media/image366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767.xml"/><Relationship Id="rId80" Type="http://schemas.openxmlformats.org/officeDocument/2006/relationships/customXml" Target="../ink/ink6740.xml"/><Relationship Id="rId176" Type="http://schemas.openxmlformats.org/officeDocument/2006/relationships/customXml" Target="../ink/ink6788.xml"/><Relationship Id="rId341" Type="http://schemas.openxmlformats.org/officeDocument/2006/relationships/customXml" Target="../ink/ink6871.xml"/><Relationship Id="rId383" Type="http://schemas.openxmlformats.org/officeDocument/2006/relationships/image" Target="../media/image594.png"/><Relationship Id="rId439" Type="http://schemas.openxmlformats.org/officeDocument/2006/relationships/image" Target="../media/image618.png"/><Relationship Id="rId201" Type="http://schemas.openxmlformats.org/officeDocument/2006/relationships/customXml" Target="../ink/ink6801.xml"/><Relationship Id="rId243" Type="http://schemas.openxmlformats.org/officeDocument/2006/relationships/customXml" Target="../ink/ink6822.xml"/><Relationship Id="rId285" Type="http://schemas.openxmlformats.org/officeDocument/2006/relationships/customXml" Target="../ink/ink6843.xml"/><Relationship Id="rId38" Type="http://schemas.openxmlformats.org/officeDocument/2006/relationships/customXml" Target="../ink/ink6719.xml"/><Relationship Id="rId103" Type="http://schemas.openxmlformats.org/officeDocument/2006/relationships/image" Target="../media/image535.png"/><Relationship Id="rId310" Type="http://schemas.openxmlformats.org/officeDocument/2006/relationships/image" Target="../media/image3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537.png"/><Relationship Id="rId352" Type="http://schemas.openxmlformats.org/officeDocument/2006/relationships/customXml" Target="../ink/ink6877.xml"/><Relationship Id="rId394" Type="http://schemas.openxmlformats.org/officeDocument/2006/relationships/customXml" Target="../ink/ink6898.xml"/><Relationship Id="rId408" Type="http://schemas.openxmlformats.org/officeDocument/2006/relationships/customXml" Target="../ink/ink6905.xml"/><Relationship Id="rId212" Type="http://schemas.openxmlformats.org/officeDocument/2006/relationships/image" Target="../media/image549.png"/><Relationship Id="rId254" Type="http://schemas.openxmlformats.org/officeDocument/2006/relationships/image" Target="../media/image559.png"/><Relationship Id="rId49" Type="http://schemas.openxmlformats.org/officeDocument/2006/relationships/image" Target="../media/image31.png"/><Relationship Id="rId114" Type="http://schemas.openxmlformats.org/officeDocument/2006/relationships/customXml" Target="../ink/ink6757.xml"/><Relationship Id="rId296" Type="http://schemas.openxmlformats.org/officeDocument/2006/relationships/image" Target="../media/image377.png"/><Relationship Id="rId60" Type="http://schemas.openxmlformats.org/officeDocument/2006/relationships/customXml" Target="../ink/ink6730.xml"/><Relationship Id="rId156" Type="http://schemas.openxmlformats.org/officeDocument/2006/relationships/customXml" Target="../ink/ink6778.xml"/><Relationship Id="rId198" Type="http://schemas.openxmlformats.org/officeDocument/2006/relationships/customXml" Target="../ink/ink6799.xml"/><Relationship Id="rId321" Type="http://schemas.openxmlformats.org/officeDocument/2006/relationships/customXml" Target="../ink/ink6861.xml"/><Relationship Id="rId363" Type="http://schemas.openxmlformats.org/officeDocument/2006/relationships/image" Target="../media/image584.png"/><Relationship Id="rId419" Type="http://schemas.openxmlformats.org/officeDocument/2006/relationships/image" Target="../media/image608.png"/><Relationship Id="rId223" Type="http://schemas.openxmlformats.org/officeDocument/2006/relationships/customXml" Target="../ink/ink6812.xml"/><Relationship Id="rId430" Type="http://schemas.openxmlformats.org/officeDocument/2006/relationships/customXml" Target="../ink/ink6916.xml"/><Relationship Id="rId18" Type="http://schemas.openxmlformats.org/officeDocument/2006/relationships/customXml" Target="../ink/ink6709.xml"/><Relationship Id="rId265" Type="http://schemas.openxmlformats.org/officeDocument/2006/relationships/customXml" Target="../ink/ink6833.xml"/><Relationship Id="rId50" Type="http://schemas.openxmlformats.org/officeDocument/2006/relationships/customXml" Target="../ink/ink6725.xml"/><Relationship Id="rId104" Type="http://schemas.openxmlformats.org/officeDocument/2006/relationships/customXml" Target="../ink/ink6752.xml"/><Relationship Id="rId125" Type="http://schemas.openxmlformats.org/officeDocument/2006/relationships/image" Target="../media/image174.png"/><Relationship Id="rId146" Type="http://schemas.openxmlformats.org/officeDocument/2006/relationships/customXml" Target="../ink/ink6773.xml"/><Relationship Id="rId167" Type="http://schemas.openxmlformats.org/officeDocument/2006/relationships/image" Target="../media/image338.png"/><Relationship Id="rId188" Type="http://schemas.openxmlformats.org/officeDocument/2006/relationships/customXml" Target="../ink/ink6794.xml"/><Relationship Id="rId311" Type="http://schemas.openxmlformats.org/officeDocument/2006/relationships/customXml" Target="../ink/ink6856.xml"/><Relationship Id="rId332" Type="http://schemas.openxmlformats.org/officeDocument/2006/relationships/image" Target="../media/image569.png"/><Relationship Id="rId353" Type="http://schemas.openxmlformats.org/officeDocument/2006/relationships/image" Target="../media/image579.png"/><Relationship Id="rId374" Type="http://schemas.openxmlformats.org/officeDocument/2006/relationships/customXml" Target="../ink/ink6888.xml"/><Relationship Id="rId395" Type="http://schemas.openxmlformats.org/officeDocument/2006/relationships/image" Target="../media/image596.png"/><Relationship Id="rId409" Type="http://schemas.openxmlformats.org/officeDocument/2006/relationships/image" Target="../media/image603.png"/><Relationship Id="rId71" Type="http://schemas.openxmlformats.org/officeDocument/2006/relationships/image" Target="../media/image519.png"/><Relationship Id="rId92" Type="http://schemas.openxmlformats.org/officeDocument/2006/relationships/customXml" Target="../ink/ink6746.xml"/><Relationship Id="rId213" Type="http://schemas.openxmlformats.org/officeDocument/2006/relationships/customXml" Target="../ink/ink6807.xml"/><Relationship Id="rId234" Type="http://schemas.openxmlformats.org/officeDocument/2006/relationships/image" Target="../media/image350.png"/><Relationship Id="rId420" Type="http://schemas.openxmlformats.org/officeDocument/2006/relationships/customXml" Target="../ink/ink6911.xml"/><Relationship Id="rId2" Type="http://schemas.openxmlformats.org/officeDocument/2006/relationships/customXml" Target="../ink/ink6701.xml"/><Relationship Id="rId29" Type="http://schemas.openxmlformats.org/officeDocument/2006/relationships/image" Target="../media/image21.png"/><Relationship Id="rId255" Type="http://schemas.openxmlformats.org/officeDocument/2006/relationships/customXml" Target="../ink/ink6828.xml"/><Relationship Id="rId276" Type="http://schemas.openxmlformats.org/officeDocument/2006/relationships/image" Target="../media/image367.png"/><Relationship Id="rId297" Type="http://schemas.openxmlformats.org/officeDocument/2006/relationships/customXml" Target="../ink/ink6849.xml"/><Relationship Id="rId441" Type="http://schemas.openxmlformats.org/officeDocument/2006/relationships/image" Target="../media/image619.png"/><Relationship Id="rId40" Type="http://schemas.openxmlformats.org/officeDocument/2006/relationships/customXml" Target="../ink/ink6720.xml"/><Relationship Id="rId115" Type="http://schemas.openxmlformats.org/officeDocument/2006/relationships/image" Target="../media/image169.png"/><Relationship Id="rId136" Type="http://schemas.openxmlformats.org/officeDocument/2006/relationships/customXml" Target="../ink/ink6768.xml"/><Relationship Id="rId157" Type="http://schemas.openxmlformats.org/officeDocument/2006/relationships/image" Target="../media/image333.png"/><Relationship Id="rId178" Type="http://schemas.openxmlformats.org/officeDocument/2006/relationships/customXml" Target="../ink/ink6789.xml"/><Relationship Id="rId301" Type="http://schemas.openxmlformats.org/officeDocument/2006/relationships/customXml" Target="../ink/ink6851.xml"/><Relationship Id="rId322" Type="http://schemas.openxmlformats.org/officeDocument/2006/relationships/image" Target="../media/image564.png"/><Relationship Id="rId343" Type="http://schemas.openxmlformats.org/officeDocument/2006/relationships/image" Target="../media/image574.png"/><Relationship Id="rId364" Type="http://schemas.openxmlformats.org/officeDocument/2006/relationships/customXml" Target="../ink/ink6883.xml"/><Relationship Id="rId61" Type="http://schemas.openxmlformats.org/officeDocument/2006/relationships/image" Target="../media/image514.png"/><Relationship Id="rId82" Type="http://schemas.openxmlformats.org/officeDocument/2006/relationships/customXml" Target="../ink/ink6741.xml"/><Relationship Id="rId199" Type="http://schemas.openxmlformats.org/officeDocument/2006/relationships/image" Target="../media/image543.png"/><Relationship Id="rId203" Type="http://schemas.openxmlformats.org/officeDocument/2006/relationships/customXml" Target="../ink/ink6802.xml"/><Relationship Id="rId385" Type="http://schemas.openxmlformats.org/officeDocument/2006/relationships/image" Target="../media/image387.png"/><Relationship Id="rId19" Type="http://schemas.openxmlformats.org/officeDocument/2006/relationships/image" Target="../media/image16.png"/><Relationship Id="rId224" Type="http://schemas.openxmlformats.org/officeDocument/2006/relationships/image" Target="../media/image555.png"/><Relationship Id="rId245" Type="http://schemas.openxmlformats.org/officeDocument/2006/relationships/customXml" Target="../ink/ink6823.xml"/><Relationship Id="rId266" Type="http://schemas.openxmlformats.org/officeDocument/2006/relationships/image" Target="../media/image362.png"/><Relationship Id="rId287" Type="http://schemas.openxmlformats.org/officeDocument/2006/relationships/customXml" Target="../ink/ink6844.xml"/><Relationship Id="rId410" Type="http://schemas.openxmlformats.org/officeDocument/2006/relationships/customXml" Target="../ink/ink6906.xml"/><Relationship Id="rId431" Type="http://schemas.openxmlformats.org/officeDocument/2006/relationships/image" Target="../media/image614.png"/><Relationship Id="rId30" Type="http://schemas.openxmlformats.org/officeDocument/2006/relationships/customXml" Target="../ink/ink6715.xml"/><Relationship Id="rId105" Type="http://schemas.openxmlformats.org/officeDocument/2006/relationships/image" Target="../media/image164.png"/><Relationship Id="rId126" Type="http://schemas.openxmlformats.org/officeDocument/2006/relationships/customXml" Target="../ink/ink6763.xml"/><Relationship Id="rId147" Type="http://schemas.openxmlformats.org/officeDocument/2006/relationships/image" Target="../media/image328.png"/><Relationship Id="rId168" Type="http://schemas.openxmlformats.org/officeDocument/2006/relationships/customXml" Target="../ink/ink6784.xml"/><Relationship Id="rId312" Type="http://schemas.openxmlformats.org/officeDocument/2006/relationships/image" Target="../media/image385.png"/><Relationship Id="rId333" Type="http://schemas.openxmlformats.org/officeDocument/2006/relationships/customXml" Target="../ink/ink6867.xml"/><Relationship Id="rId354" Type="http://schemas.openxmlformats.org/officeDocument/2006/relationships/customXml" Target="../ink/ink6878.xml"/><Relationship Id="rId51" Type="http://schemas.openxmlformats.org/officeDocument/2006/relationships/image" Target="../media/image32.png"/><Relationship Id="rId72" Type="http://schemas.openxmlformats.org/officeDocument/2006/relationships/customXml" Target="../ink/ink6736.xml"/><Relationship Id="rId93" Type="http://schemas.openxmlformats.org/officeDocument/2006/relationships/image" Target="../media/image530.png"/><Relationship Id="rId189" Type="http://schemas.openxmlformats.org/officeDocument/2006/relationships/image" Target="../media/image538.png"/><Relationship Id="rId375" Type="http://schemas.openxmlformats.org/officeDocument/2006/relationships/image" Target="../media/image590.png"/><Relationship Id="rId396" Type="http://schemas.openxmlformats.org/officeDocument/2006/relationships/customXml" Target="../ink/ink6899.xml"/><Relationship Id="rId3" Type="http://schemas.openxmlformats.org/officeDocument/2006/relationships/image" Target="../media/image8.png"/><Relationship Id="rId214" Type="http://schemas.openxmlformats.org/officeDocument/2006/relationships/image" Target="../media/image550.png"/><Relationship Id="rId235" Type="http://schemas.openxmlformats.org/officeDocument/2006/relationships/customXml" Target="../ink/ink6818.xml"/><Relationship Id="rId256" Type="http://schemas.openxmlformats.org/officeDocument/2006/relationships/image" Target="../media/image560.png"/><Relationship Id="rId277" Type="http://schemas.openxmlformats.org/officeDocument/2006/relationships/customXml" Target="../ink/ink6839.xml"/><Relationship Id="rId298" Type="http://schemas.openxmlformats.org/officeDocument/2006/relationships/image" Target="../media/image378.png"/><Relationship Id="rId400" Type="http://schemas.openxmlformats.org/officeDocument/2006/relationships/customXml" Target="../ink/ink6901.xml"/><Relationship Id="rId421" Type="http://schemas.openxmlformats.org/officeDocument/2006/relationships/image" Target="../media/image609.png"/><Relationship Id="rId442" Type="http://schemas.openxmlformats.org/officeDocument/2006/relationships/customXml" Target="../ink/ink6922.xml"/><Relationship Id="rId116" Type="http://schemas.openxmlformats.org/officeDocument/2006/relationships/customXml" Target="../ink/ink6758.xml"/><Relationship Id="rId137" Type="http://schemas.openxmlformats.org/officeDocument/2006/relationships/image" Target="../media/image323.png"/><Relationship Id="rId158" Type="http://schemas.openxmlformats.org/officeDocument/2006/relationships/customXml" Target="../ink/ink6779.xml"/><Relationship Id="rId302" Type="http://schemas.openxmlformats.org/officeDocument/2006/relationships/image" Target="../media/image380.png"/><Relationship Id="rId323" Type="http://schemas.openxmlformats.org/officeDocument/2006/relationships/customXml" Target="../ink/ink6862.xml"/><Relationship Id="rId344" Type="http://schemas.openxmlformats.org/officeDocument/2006/relationships/customXml" Target="../ink/ink6873.xml"/><Relationship Id="rId20" Type="http://schemas.openxmlformats.org/officeDocument/2006/relationships/customXml" Target="../ink/ink6710.xml"/><Relationship Id="rId41" Type="http://schemas.openxmlformats.org/officeDocument/2006/relationships/image" Target="../media/image27.png"/><Relationship Id="rId62" Type="http://schemas.openxmlformats.org/officeDocument/2006/relationships/customXml" Target="../ink/ink6731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image" Target="../media/image585.png"/><Relationship Id="rId386" Type="http://schemas.openxmlformats.org/officeDocument/2006/relationships/customXml" Target="../ink/ink6894.xml"/><Relationship Id="rId190" Type="http://schemas.openxmlformats.org/officeDocument/2006/relationships/customXml" Target="../ink/ink6795.xml"/><Relationship Id="rId204" Type="http://schemas.openxmlformats.org/officeDocument/2006/relationships/image" Target="../media/image545.png"/><Relationship Id="rId225" Type="http://schemas.openxmlformats.org/officeDocument/2006/relationships/customXml" Target="../ink/ink6813.xml"/><Relationship Id="rId246" Type="http://schemas.openxmlformats.org/officeDocument/2006/relationships/image" Target="../media/image356.png"/><Relationship Id="rId267" Type="http://schemas.openxmlformats.org/officeDocument/2006/relationships/customXml" Target="../ink/ink6834.xml"/><Relationship Id="rId288" Type="http://schemas.openxmlformats.org/officeDocument/2006/relationships/image" Target="../media/image373.png"/><Relationship Id="rId411" Type="http://schemas.openxmlformats.org/officeDocument/2006/relationships/image" Target="../media/image604.png"/><Relationship Id="rId432" Type="http://schemas.openxmlformats.org/officeDocument/2006/relationships/customXml" Target="../ink/ink6917.xml"/><Relationship Id="rId106" Type="http://schemas.openxmlformats.org/officeDocument/2006/relationships/customXml" Target="../ink/ink6753.xml"/><Relationship Id="rId127" Type="http://schemas.openxmlformats.org/officeDocument/2006/relationships/image" Target="../media/image176.png"/><Relationship Id="rId313" Type="http://schemas.openxmlformats.org/officeDocument/2006/relationships/customXml" Target="../ink/ink6857.xml"/><Relationship Id="rId10" Type="http://schemas.openxmlformats.org/officeDocument/2006/relationships/customXml" Target="../ink/ink6705.xml"/><Relationship Id="rId31" Type="http://schemas.openxmlformats.org/officeDocument/2006/relationships/image" Target="../media/image22.png"/><Relationship Id="rId52" Type="http://schemas.openxmlformats.org/officeDocument/2006/relationships/customXml" Target="../ink/ink6726.xml"/><Relationship Id="rId73" Type="http://schemas.openxmlformats.org/officeDocument/2006/relationships/image" Target="../media/image520.png"/><Relationship Id="rId94" Type="http://schemas.openxmlformats.org/officeDocument/2006/relationships/customXml" Target="../ink/ink6747.xml"/><Relationship Id="rId148" Type="http://schemas.openxmlformats.org/officeDocument/2006/relationships/customXml" Target="../ink/ink6774.xml"/><Relationship Id="rId169" Type="http://schemas.openxmlformats.org/officeDocument/2006/relationships/image" Target="../media/image339.png"/><Relationship Id="rId334" Type="http://schemas.openxmlformats.org/officeDocument/2006/relationships/image" Target="../media/image570.png"/><Relationship Id="rId355" Type="http://schemas.openxmlformats.org/officeDocument/2006/relationships/image" Target="../media/image580.png"/><Relationship Id="rId376" Type="http://schemas.openxmlformats.org/officeDocument/2006/relationships/customXml" Target="../ink/ink6889.xml"/><Relationship Id="rId397" Type="http://schemas.openxmlformats.org/officeDocument/2006/relationships/image" Target="../media/image597.png"/><Relationship Id="rId4" Type="http://schemas.openxmlformats.org/officeDocument/2006/relationships/customXml" Target="../ink/ink6702.xml"/><Relationship Id="rId180" Type="http://schemas.openxmlformats.org/officeDocument/2006/relationships/customXml" Target="../ink/ink6790.xml"/><Relationship Id="rId215" Type="http://schemas.openxmlformats.org/officeDocument/2006/relationships/customXml" Target="../ink/ink6808.xml"/><Relationship Id="rId236" Type="http://schemas.openxmlformats.org/officeDocument/2006/relationships/image" Target="../media/image351.png"/><Relationship Id="rId257" Type="http://schemas.openxmlformats.org/officeDocument/2006/relationships/customXml" Target="../ink/ink6829.xml"/><Relationship Id="rId278" Type="http://schemas.openxmlformats.org/officeDocument/2006/relationships/image" Target="../media/image368.png"/><Relationship Id="rId401" Type="http://schemas.openxmlformats.org/officeDocument/2006/relationships/image" Target="../media/image599.png"/><Relationship Id="rId422" Type="http://schemas.openxmlformats.org/officeDocument/2006/relationships/customXml" Target="../ink/ink6912.xml"/><Relationship Id="rId443" Type="http://schemas.openxmlformats.org/officeDocument/2006/relationships/image" Target="../media/image620.png"/><Relationship Id="rId303" Type="http://schemas.openxmlformats.org/officeDocument/2006/relationships/customXml" Target="../ink/ink6852.xml"/><Relationship Id="rId42" Type="http://schemas.openxmlformats.org/officeDocument/2006/relationships/customXml" Target="../ink/ink6721.xml"/><Relationship Id="rId84" Type="http://schemas.openxmlformats.org/officeDocument/2006/relationships/customXml" Target="../ink/ink6742.xml"/><Relationship Id="rId138" Type="http://schemas.openxmlformats.org/officeDocument/2006/relationships/customXml" Target="../ink/ink6769.xml"/><Relationship Id="rId345" Type="http://schemas.openxmlformats.org/officeDocument/2006/relationships/image" Target="../media/image575.png"/><Relationship Id="rId387" Type="http://schemas.openxmlformats.org/officeDocument/2006/relationships/image" Target="../media/image388.png"/><Relationship Id="rId191" Type="http://schemas.openxmlformats.org/officeDocument/2006/relationships/image" Target="../media/image539.png"/><Relationship Id="rId205" Type="http://schemas.openxmlformats.org/officeDocument/2006/relationships/customXml" Target="../ink/ink6803.xml"/><Relationship Id="rId247" Type="http://schemas.openxmlformats.org/officeDocument/2006/relationships/customXml" Target="../ink/ink6824.xml"/><Relationship Id="rId412" Type="http://schemas.openxmlformats.org/officeDocument/2006/relationships/customXml" Target="../ink/ink6907.xml"/><Relationship Id="rId107" Type="http://schemas.openxmlformats.org/officeDocument/2006/relationships/image" Target="../media/image165.png"/><Relationship Id="rId289" Type="http://schemas.openxmlformats.org/officeDocument/2006/relationships/customXml" Target="../ink/ink684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561.png"/><Relationship Id="rId356" Type="http://schemas.openxmlformats.org/officeDocument/2006/relationships/customXml" Target="../ink/ink6879.xml"/><Relationship Id="rId398" Type="http://schemas.openxmlformats.org/officeDocument/2006/relationships/customXml" Target="../ink/ink6900.xml"/><Relationship Id="rId95" Type="http://schemas.openxmlformats.org/officeDocument/2006/relationships/image" Target="../media/image531.png"/><Relationship Id="rId160" Type="http://schemas.openxmlformats.org/officeDocument/2006/relationships/customXml" Target="../ink/ink6780.xml"/><Relationship Id="rId216" Type="http://schemas.openxmlformats.org/officeDocument/2006/relationships/image" Target="../media/image551.png"/><Relationship Id="rId423" Type="http://schemas.openxmlformats.org/officeDocument/2006/relationships/image" Target="../media/image610.png"/><Relationship Id="rId258" Type="http://schemas.openxmlformats.org/officeDocument/2006/relationships/image" Target="../media/image358.png"/><Relationship Id="rId22" Type="http://schemas.openxmlformats.org/officeDocument/2006/relationships/customXml" Target="../ink/ink6711.xml"/><Relationship Id="rId64" Type="http://schemas.openxmlformats.org/officeDocument/2006/relationships/customXml" Target="../ink/ink6732.xml"/><Relationship Id="rId118" Type="http://schemas.openxmlformats.org/officeDocument/2006/relationships/customXml" Target="../ink/ink6759.xml"/><Relationship Id="rId325" Type="http://schemas.openxmlformats.org/officeDocument/2006/relationships/customXml" Target="../ink/ink6863.xml"/><Relationship Id="rId367" Type="http://schemas.openxmlformats.org/officeDocument/2006/relationships/image" Target="../media/image586.png"/><Relationship Id="rId171" Type="http://schemas.openxmlformats.org/officeDocument/2006/relationships/image" Target="../media/image340.png"/><Relationship Id="rId227" Type="http://schemas.openxmlformats.org/officeDocument/2006/relationships/customXml" Target="../ink/ink6814.xml"/><Relationship Id="rId269" Type="http://schemas.openxmlformats.org/officeDocument/2006/relationships/customXml" Target="../ink/ink6835.xml"/><Relationship Id="rId434" Type="http://schemas.openxmlformats.org/officeDocument/2006/relationships/customXml" Target="../ink/ink691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9.png"/><Relationship Id="rId336" Type="http://schemas.openxmlformats.org/officeDocument/2006/relationships/image" Target="../media/image571.png"/><Relationship Id="rId75" Type="http://schemas.openxmlformats.org/officeDocument/2006/relationships/image" Target="../media/image521.png"/><Relationship Id="rId140" Type="http://schemas.openxmlformats.org/officeDocument/2006/relationships/customXml" Target="../ink/ink6770.xml"/><Relationship Id="rId182" Type="http://schemas.openxmlformats.org/officeDocument/2006/relationships/customXml" Target="../ink/ink6791.xml"/><Relationship Id="rId378" Type="http://schemas.openxmlformats.org/officeDocument/2006/relationships/customXml" Target="../ink/ink6890.xml"/><Relationship Id="rId403" Type="http://schemas.openxmlformats.org/officeDocument/2006/relationships/image" Target="../media/image600.png"/><Relationship Id="rId6" Type="http://schemas.openxmlformats.org/officeDocument/2006/relationships/customXml" Target="../ink/ink6703.xml"/><Relationship Id="rId238" Type="http://schemas.openxmlformats.org/officeDocument/2006/relationships/image" Target="../media/image352.png"/><Relationship Id="rId445" Type="http://schemas.openxmlformats.org/officeDocument/2006/relationships/image" Target="../media/image621.png"/><Relationship Id="rId291" Type="http://schemas.openxmlformats.org/officeDocument/2006/relationships/customXml" Target="../ink/ink6846.xml"/><Relationship Id="rId305" Type="http://schemas.openxmlformats.org/officeDocument/2006/relationships/customXml" Target="../ink/ink6853.xml"/><Relationship Id="rId347" Type="http://schemas.openxmlformats.org/officeDocument/2006/relationships/image" Target="../media/image576.png"/><Relationship Id="rId44" Type="http://schemas.openxmlformats.org/officeDocument/2006/relationships/customXml" Target="../ink/ink6722.xml"/><Relationship Id="rId86" Type="http://schemas.openxmlformats.org/officeDocument/2006/relationships/customXml" Target="../ink/ink6743.xml"/><Relationship Id="rId151" Type="http://schemas.openxmlformats.org/officeDocument/2006/relationships/image" Target="../media/image330.png"/><Relationship Id="rId389" Type="http://schemas.openxmlformats.org/officeDocument/2006/relationships/image" Target="../media/image389.png"/><Relationship Id="rId193" Type="http://schemas.openxmlformats.org/officeDocument/2006/relationships/image" Target="../media/image540.png"/><Relationship Id="rId207" Type="http://schemas.openxmlformats.org/officeDocument/2006/relationships/customXml" Target="../ink/ink6804.xml"/><Relationship Id="rId249" Type="http://schemas.openxmlformats.org/officeDocument/2006/relationships/customXml" Target="../ink/ink6825.xml"/><Relationship Id="rId414" Type="http://schemas.openxmlformats.org/officeDocument/2006/relationships/customXml" Target="../ink/ink6908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9.png"/><Relationship Id="rId316" Type="http://schemas.openxmlformats.org/officeDocument/2006/relationships/image" Target="../media/image562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760.xml"/><Relationship Id="rId358" Type="http://schemas.openxmlformats.org/officeDocument/2006/relationships/customXml" Target="../ink/ink6880.xml"/><Relationship Id="rId162" Type="http://schemas.openxmlformats.org/officeDocument/2006/relationships/customXml" Target="../ink/ink6781.xml"/><Relationship Id="rId218" Type="http://schemas.openxmlformats.org/officeDocument/2006/relationships/image" Target="../media/image552.png"/><Relationship Id="rId425" Type="http://schemas.openxmlformats.org/officeDocument/2006/relationships/image" Target="../media/image611.png"/><Relationship Id="rId271" Type="http://schemas.openxmlformats.org/officeDocument/2006/relationships/customXml" Target="../ink/ink6836.xml"/><Relationship Id="rId24" Type="http://schemas.openxmlformats.org/officeDocument/2006/relationships/customXml" Target="../ink/ink6712.xml"/><Relationship Id="rId66" Type="http://schemas.openxmlformats.org/officeDocument/2006/relationships/customXml" Target="../ink/ink6733.xml"/><Relationship Id="rId131" Type="http://schemas.openxmlformats.org/officeDocument/2006/relationships/image" Target="../media/image320.png"/><Relationship Id="rId327" Type="http://schemas.openxmlformats.org/officeDocument/2006/relationships/customXml" Target="../ink/ink6864.xml"/><Relationship Id="rId369" Type="http://schemas.openxmlformats.org/officeDocument/2006/relationships/image" Target="../media/image587.png"/><Relationship Id="rId173" Type="http://schemas.openxmlformats.org/officeDocument/2006/relationships/image" Target="../media/image59.png"/><Relationship Id="rId229" Type="http://schemas.openxmlformats.org/officeDocument/2006/relationships/customXml" Target="../ink/ink6815.xml"/><Relationship Id="rId380" Type="http://schemas.openxmlformats.org/officeDocument/2006/relationships/customXml" Target="../ink/ink6891.xml"/><Relationship Id="rId436" Type="http://schemas.openxmlformats.org/officeDocument/2006/relationships/customXml" Target="../ink/ink6919.xml"/><Relationship Id="rId240" Type="http://schemas.openxmlformats.org/officeDocument/2006/relationships/image" Target="../media/image3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750.xml"/><Relationship Id="rId282" Type="http://schemas.openxmlformats.org/officeDocument/2006/relationships/image" Target="../media/image370.png"/><Relationship Id="rId338" Type="http://schemas.openxmlformats.org/officeDocument/2006/relationships/image" Target="../media/image572.png"/><Relationship Id="rId8" Type="http://schemas.openxmlformats.org/officeDocument/2006/relationships/customXml" Target="../ink/ink6704.xml"/><Relationship Id="rId142" Type="http://schemas.openxmlformats.org/officeDocument/2006/relationships/customXml" Target="../ink/ink6771.xml"/><Relationship Id="rId184" Type="http://schemas.openxmlformats.org/officeDocument/2006/relationships/customXml" Target="../ink/ink6792.xml"/><Relationship Id="rId391" Type="http://schemas.openxmlformats.org/officeDocument/2006/relationships/image" Target="../media/image390.png"/><Relationship Id="rId405" Type="http://schemas.openxmlformats.org/officeDocument/2006/relationships/image" Target="../media/image601.png"/><Relationship Id="rId447" Type="http://schemas.openxmlformats.org/officeDocument/2006/relationships/image" Target="../media/image622.png"/><Relationship Id="rId251" Type="http://schemas.openxmlformats.org/officeDocument/2006/relationships/customXml" Target="../ink/ink6826.xml"/><Relationship Id="rId46" Type="http://schemas.openxmlformats.org/officeDocument/2006/relationships/customXml" Target="../ink/ink6723.xml"/><Relationship Id="rId293" Type="http://schemas.openxmlformats.org/officeDocument/2006/relationships/customXml" Target="../ink/ink6847.xml"/><Relationship Id="rId307" Type="http://schemas.openxmlformats.org/officeDocument/2006/relationships/customXml" Target="../ink/ink6854.xml"/><Relationship Id="rId349" Type="http://schemas.openxmlformats.org/officeDocument/2006/relationships/image" Target="../media/image577.png"/><Relationship Id="rId88" Type="http://schemas.openxmlformats.org/officeDocument/2006/relationships/customXml" Target="../ink/ink6744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541.png"/><Relationship Id="rId209" Type="http://schemas.openxmlformats.org/officeDocument/2006/relationships/customXml" Target="../ink/ink6805.xml"/><Relationship Id="rId360" Type="http://schemas.openxmlformats.org/officeDocument/2006/relationships/customXml" Target="../ink/ink6881.xml"/><Relationship Id="rId416" Type="http://schemas.openxmlformats.org/officeDocument/2006/relationships/customXml" Target="../ink/ink6909.xml"/><Relationship Id="rId220" Type="http://schemas.openxmlformats.org/officeDocument/2006/relationships/image" Target="../media/image55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60.png"/><Relationship Id="rId318" Type="http://schemas.openxmlformats.org/officeDocument/2006/relationships/image" Target="../media/image386.png"/><Relationship Id="rId99" Type="http://schemas.openxmlformats.org/officeDocument/2006/relationships/image" Target="../media/image533.png"/><Relationship Id="rId122" Type="http://schemas.openxmlformats.org/officeDocument/2006/relationships/customXml" Target="../ink/ink6761.xml"/><Relationship Id="rId164" Type="http://schemas.openxmlformats.org/officeDocument/2006/relationships/customXml" Target="../ink/ink6782.xml"/><Relationship Id="rId371" Type="http://schemas.openxmlformats.org/officeDocument/2006/relationships/image" Target="../media/image588.png"/><Relationship Id="rId427" Type="http://schemas.openxmlformats.org/officeDocument/2006/relationships/image" Target="../media/image612.png"/><Relationship Id="rId26" Type="http://schemas.openxmlformats.org/officeDocument/2006/relationships/customXml" Target="../ink/ink6713.xml"/><Relationship Id="rId231" Type="http://schemas.openxmlformats.org/officeDocument/2006/relationships/customXml" Target="../ink/ink6816.xml"/><Relationship Id="rId273" Type="http://schemas.openxmlformats.org/officeDocument/2006/relationships/customXml" Target="../ink/ink6837.xml"/><Relationship Id="rId329" Type="http://schemas.openxmlformats.org/officeDocument/2006/relationships/customXml" Target="../ink/ink6865.xml"/><Relationship Id="rId68" Type="http://schemas.openxmlformats.org/officeDocument/2006/relationships/customXml" Target="../ink/ink6734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73.png"/><Relationship Id="rId200" Type="http://schemas.openxmlformats.org/officeDocument/2006/relationships/customXml" Target="../ink/ink6800.xml"/><Relationship Id="rId382" Type="http://schemas.openxmlformats.org/officeDocument/2006/relationships/customXml" Target="../ink/ink6892.xml"/><Relationship Id="rId438" Type="http://schemas.openxmlformats.org/officeDocument/2006/relationships/customXml" Target="../ink/ink6920.xml"/><Relationship Id="rId242" Type="http://schemas.openxmlformats.org/officeDocument/2006/relationships/image" Target="../media/image354.png"/><Relationship Id="rId284" Type="http://schemas.openxmlformats.org/officeDocument/2006/relationships/image" Target="../media/image371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751.xml"/><Relationship Id="rId144" Type="http://schemas.openxmlformats.org/officeDocument/2006/relationships/customXml" Target="../ink/ink6772.xml"/><Relationship Id="rId90" Type="http://schemas.openxmlformats.org/officeDocument/2006/relationships/customXml" Target="../ink/ink6745.xml"/><Relationship Id="rId186" Type="http://schemas.openxmlformats.org/officeDocument/2006/relationships/customXml" Target="../ink/ink6793.xml"/><Relationship Id="rId351" Type="http://schemas.openxmlformats.org/officeDocument/2006/relationships/image" Target="../media/image578.png"/><Relationship Id="rId393" Type="http://schemas.openxmlformats.org/officeDocument/2006/relationships/image" Target="../media/image595.png"/><Relationship Id="rId407" Type="http://schemas.openxmlformats.org/officeDocument/2006/relationships/image" Target="../media/image602.png"/><Relationship Id="rId449" Type="http://schemas.openxmlformats.org/officeDocument/2006/relationships/image" Target="../media/image623.png"/><Relationship Id="rId211" Type="http://schemas.openxmlformats.org/officeDocument/2006/relationships/customXml" Target="../ink/ink6806.xml"/><Relationship Id="rId253" Type="http://schemas.openxmlformats.org/officeDocument/2006/relationships/customXml" Target="../ink/ink6827.xml"/><Relationship Id="rId295" Type="http://schemas.openxmlformats.org/officeDocument/2006/relationships/customXml" Target="../ink/ink6848.xml"/><Relationship Id="rId309" Type="http://schemas.openxmlformats.org/officeDocument/2006/relationships/customXml" Target="../ink/ink6855.xml"/><Relationship Id="rId48" Type="http://schemas.openxmlformats.org/officeDocument/2006/relationships/customXml" Target="../ink/ink6724.xml"/><Relationship Id="rId113" Type="http://schemas.openxmlformats.org/officeDocument/2006/relationships/image" Target="../media/image168.png"/><Relationship Id="rId320" Type="http://schemas.openxmlformats.org/officeDocument/2006/relationships/image" Target="../media/image563.png"/><Relationship Id="rId155" Type="http://schemas.openxmlformats.org/officeDocument/2006/relationships/image" Target="../media/image332.png"/><Relationship Id="rId197" Type="http://schemas.openxmlformats.org/officeDocument/2006/relationships/image" Target="../media/image542.png"/><Relationship Id="rId362" Type="http://schemas.openxmlformats.org/officeDocument/2006/relationships/customXml" Target="../ink/ink6882.xml"/><Relationship Id="rId418" Type="http://schemas.openxmlformats.org/officeDocument/2006/relationships/customXml" Target="../ink/ink6910.xml"/><Relationship Id="rId222" Type="http://schemas.openxmlformats.org/officeDocument/2006/relationships/image" Target="../media/image554.png"/><Relationship Id="rId264" Type="http://schemas.openxmlformats.org/officeDocument/2006/relationships/image" Target="../media/image361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762.xml"/><Relationship Id="rId70" Type="http://schemas.openxmlformats.org/officeDocument/2006/relationships/customXml" Target="../ink/ink6735.xml"/><Relationship Id="rId166" Type="http://schemas.openxmlformats.org/officeDocument/2006/relationships/customXml" Target="../ink/ink6783.xml"/><Relationship Id="rId331" Type="http://schemas.openxmlformats.org/officeDocument/2006/relationships/customXml" Target="../ink/ink6866.xml"/><Relationship Id="rId373" Type="http://schemas.openxmlformats.org/officeDocument/2006/relationships/image" Target="../media/image589.png"/><Relationship Id="rId429" Type="http://schemas.openxmlformats.org/officeDocument/2006/relationships/image" Target="../media/image613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6817.xml"/><Relationship Id="rId440" Type="http://schemas.openxmlformats.org/officeDocument/2006/relationships/customXml" Target="../ink/ink6921.xml"/><Relationship Id="rId28" Type="http://schemas.openxmlformats.org/officeDocument/2006/relationships/customXml" Target="../ink/ink6714.xml"/><Relationship Id="rId275" Type="http://schemas.openxmlformats.org/officeDocument/2006/relationships/customXml" Target="../ink/ink6838.xml"/><Relationship Id="rId300" Type="http://schemas.openxmlformats.org/officeDocument/2006/relationships/image" Target="../media/image379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customXml" Target="../ink/ink6872.xml"/><Relationship Id="rId384" Type="http://schemas.openxmlformats.org/officeDocument/2006/relationships/customXml" Target="../ink/ink6893.xml"/><Relationship Id="rId202" Type="http://schemas.openxmlformats.org/officeDocument/2006/relationships/image" Target="../media/image544.png"/><Relationship Id="rId244" Type="http://schemas.openxmlformats.org/officeDocument/2006/relationships/image" Target="../media/image355.png"/><Relationship Id="rId39" Type="http://schemas.openxmlformats.org/officeDocument/2006/relationships/image" Target="../media/image26.png"/><Relationship Id="rId286" Type="http://schemas.openxmlformats.org/officeDocument/2006/relationships/image" Target="../media/image372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075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6.png"/><Relationship Id="rId170" Type="http://schemas.openxmlformats.org/officeDocument/2006/relationships/customXml" Target="../ink/ink7010.xml"/><Relationship Id="rId226" Type="http://schemas.openxmlformats.org/officeDocument/2006/relationships/image" Target="../media/image549.png"/><Relationship Id="rId433" Type="http://schemas.openxmlformats.org/officeDocument/2006/relationships/image" Target="../media/image641.png"/><Relationship Id="rId268" Type="http://schemas.openxmlformats.org/officeDocument/2006/relationships/image" Target="../media/image559.png"/><Relationship Id="rId475" Type="http://schemas.openxmlformats.org/officeDocument/2006/relationships/image" Target="../media/image662.png"/><Relationship Id="rId32" Type="http://schemas.openxmlformats.org/officeDocument/2006/relationships/customXml" Target="../ink/ink6941.xml"/><Relationship Id="rId74" Type="http://schemas.openxmlformats.org/officeDocument/2006/relationships/customXml" Target="../ink/ink6962.xml"/><Relationship Id="rId128" Type="http://schemas.openxmlformats.org/officeDocument/2006/relationships/customXml" Target="../ink/ink6989.xml"/><Relationship Id="rId335" Type="http://schemas.openxmlformats.org/officeDocument/2006/relationships/customXml" Target="../ink/ink7093.xml"/><Relationship Id="rId377" Type="http://schemas.openxmlformats.org/officeDocument/2006/relationships/customXml" Target="../ink/ink7114.xml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7044.xml"/><Relationship Id="rId402" Type="http://schemas.openxmlformats.org/officeDocument/2006/relationships/customXml" Target="../ink/ink7127.xml"/><Relationship Id="rId279" Type="http://schemas.openxmlformats.org/officeDocument/2006/relationships/customXml" Target="../ink/ink7065.xml"/><Relationship Id="rId444" Type="http://schemas.openxmlformats.org/officeDocument/2006/relationships/customXml" Target="../ink/ink714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7120.xml"/><Relationship Id="rId85" Type="http://schemas.openxmlformats.org/officeDocument/2006/relationships/image" Target="../media/image526.png"/><Relationship Id="rId150" Type="http://schemas.openxmlformats.org/officeDocument/2006/relationships/customXml" Target="../ink/ink7000.xml"/><Relationship Id="rId192" Type="http://schemas.openxmlformats.org/officeDocument/2006/relationships/customXml" Target="../ink/ink7021.xml"/><Relationship Id="rId206" Type="http://schemas.openxmlformats.org/officeDocument/2006/relationships/customXml" Target="../ink/ink7028.xml"/><Relationship Id="rId413" Type="http://schemas.openxmlformats.org/officeDocument/2006/relationships/image" Target="../media/image589.png"/><Relationship Id="rId248" Type="http://schemas.openxmlformats.org/officeDocument/2006/relationships/image" Target="../media/image350.png"/><Relationship Id="rId455" Type="http://schemas.openxmlformats.org/officeDocument/2006/relationships/image" Target="../media/image652.png"/><Relationship Id="rId12" Type="http://schemas.openxmlformats.org/officeDocument/2006/relationships/customXml" Target="../ink/ink6931.xml"/><Relationship Id="rId108" Type="http://schemas.openxmlformats.org/officeDocument/2006/relationships/customXml" Target="../ink/ink6979.xml"/><Relationship Id="rId315" Type="http://schemas.openxmlformats.org/officeDocument/2006/relationships/customXml" Target="../ink/ink7083.xml"/><Relationship Id="rId357" Type="http://schemas.openxmlformats.org/officeDocument/2006/relationships/customXml" Target="../ink/ink7104.xml"/><Relationship Id="rId54" Type="http://schemas.openxmlformats.org/officeDocument/2006/relationships/customXml" Target="../ink/ink6952.xml"/><Relationship Id="rId96" Type="http://schemas.openxmlformats.org/officeDocument/2006/relationships/customXml" Target="../ink/ink6973.xml"/><Relationship Id="rId161" Type="http://schemas.openxmlformats.org/officeDocument/2006/relationships/image" Target="../media/image335.png"/><Relationship Id="rId217" Type="http://schemas.openxmlformats.org/officeDocument/2006/relationships/customXml" Target="../ink/ink7034.xml"/><Relationship Id="rId399" Type="http://schemas.openxmlformats.org/officeDocument/2006/relationships/image" Target="../media/image582.png"/><Relationship Id="rId259" Type="http://schemas.openxmlformats.org/officeDocument/2006/relationships/customXml" Target="../ink/ink7055.xml"/><Relationship Id="rId424" Type="http://schemas.openxmlformats.org/officeDocument/2006/relationships/customXml" Target="../ink/ink7138.xml"/><Relationship Id="rId466" Type="http://schemas.openxmlformats.org/officeDocument/2006/relationships/customXml" Target="../ink/ink7159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990.xml"/><Relationship Id="rId368" Type="http://schemas.openxmlformats.org/officeDocument/2006/relationships/image" Target="../media/image567.png"/><Relationship Id="rId172" Type="http://schemas.openxmlformats.org/officeDocument/2006/relationships/customXml" Target="../ink/ink7011.xml"/><Relationship Id="rId228" Type="http://schemas.openxmlformats.org/officeDocument/2006/relationships/image" Target="../media/image550.png"/><Relationship Id="rId435" Type="http://schemas.openxmlformats.org/officeDocument/2006/relationships/image" Target="../media/image642.png"/><Relationship Id="rId281" Type="http://schemas.openxmlformats.org/officeDocument/2006/relationships/customXml" Target="../ink/ink7066.xml"/><Relationship Id="rId337" Type="http://schemas.openxmlformats.org/officeDocument/2006/relationships/customXml" Target="../ink/ink7094.xml"/><Relationship Id="rId34" Type="http://schemas.openxmlformats.org/officeDocument/2006/relationships/customXml" Target="../ink/ink6942.xml"/><Relationship Id="rId76" Type="http://schemas.openxmlformats.org/officeDocument/2006/relationships/customXml" Target="../ink/ink6963.xml"/><Relationship Id="rId141" Type="http://schemas.openxmlformats.org/officeDocument/2006/relationships/image" Target="../media/image325.png"/><Relationship Id="rId379" Type="http://schemas.openxmlformats.org/officeDocument/2006/relationships/customXml" Target="../ink/ink7115.xml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7045.xml"/><Relationship Id="rId390" Type="http://schemas.openxmlformats.org/officeDocument/2006/relationships/customXml" Target="../ink/ink7121.xml"/><Relationship Id="rId404" Type="http://schemas.openxmlformats.org/officeDocument/2006/relationships/customXml" Target="../ink/ink7128.xml"/><Relationship Id="rId446" Type="http://schemas.openxmlformats.org/officeDocument/2006/relationships/customXml" Target="../ink/ink7149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980.xml"/><Relationship Id="rId348" Type="http://schemas.openxmlformats.org/officeDocument/2006/relationships/image" Target="../media/image630.png"/><Relationship Id="rId152" Type="http://schemas.openxmlformats.org/officeDocument/2006/relationships/customXml" Target="../ink/ink7001.xml"/><Relationship Id="rId194" Type="http://schemas.openxmlformats.org/officeDocument/2006/relationships/customXml" Target="../ink/ink7022.xml"/><Relationship Id="rId208" Type="http://schemas.openxmlformats.org/officeDocument/2006/relationships/customXml" Target="../ink/ink7029.xml"/><Relationship Id="rId415" Type="http://schemas.openxmlformats.org/officeDocument/2006/relationships/image" Target="../media/image590.png"/><Relationship Id="rId457" Type="http://schemas.openxmlformats.org/officeDocument/2006/relationships/image" Target="../media/image653.png"/><Relationship Id="rId261" Type="http://schemas.openxmlformats.org/officeDocument/2006/relationships/customXml" Target="../ink/ink7056.xml"/><Relationship Id="rId14" Type="http://schemas.openxmlformats.org/officeDocument/2006/relationships/customXml" Target="../ink/ink6932.xml"/><Relationship Id="rId56" Type="http://schemas.openxmlformats.org/officeDocument/2006/relationships/customXml" Target="../ink/ink6953.xml"/><Relationship Id="rId317" Type="http://schemas.openxmlformats.org/officeDocument/2006/relationships/customXml" Target="../ink/ink7084.xml"/><Relationship Id="rId359" Type="http://schemas.openxmlformats.org/officeDocument/2006/relationships/customXml" Target="../ink/ink7105.xml"/><Relationship Id="rId98" Type="http://schemas.openxmlformats.org/officeDocument/2006/relationships/customXml" Target="../ink/ink6974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035.xml"/><Relationship Id="rId370" Type="http://schemas.openxmlformats.org/officeDocument/2006/relationships/image" Target="../media/image568.png"/><Relationship Id="rId426" Type="http://schemas.openxmlformats.org/officeDocument/2006/relationships/customXml" Target="../ink/ink7139.xml"/><Relationship Id="rId230" Type="http://schemas.openxmlformats.org/officeDocument/2006/relationships/image" Target="../media/image551.png"/><Relationship Id="rId468" Type="http://schemas.openxmlformats.org/officeDocument/2006/relationships/customXml" Target="../ink/ink7160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991.xml"/><Relationship Id="rId174" Type="http://schemas.openxmlformats.org/officeDocument/2006/relationships/customXml" Target="../ink/ink7012.xml"/><Relationship Id="rId381" Type="http://schemas.openxmlformats.org/officeDocument/2006/relationships/customXml" Target="../ink/ink7116.xml"/><Relationship Id="rId241" Type="http://schemas.openxmlformats.org/officeDocument/2006/relationships/customXml" Target="../ink/ink7046.xml"/><Relationship Id="rId437" Type="http://schemas.openxmlformats.org/officeDocument/2006/relationships/image" Target="../media/image643.png"/><Relationship Id="rId36" Type="http://schemas.openxmlformats.org/officeDocument/2006/relationships/customXml" Target="../ink/ink6943.xml"/><Relationship Id="rId283" Type="http://schemas.openxmlformats.org/officeDocument/2006/relationships/customXml" Target="../ink/ink7067.xml"/><Relationship Id="rId339" Type="http://schemas.openxmlformats.org/officeDocument/2006/relationships/customXml" Target="../ink/ink7095.xml"/><Relationship Id="rId78" Type="http://schemas.openxmlformats.org/officeDocument/2006/relationships/customXml" Target="../ink/ink6964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1.png"/><Relationship Id="rId406" Type="http://schemas.openxmlformats.org/officeDocument/2006/relationships/customXml" Target="../ink/ink7129.xml"/><Relationship Id="rId9" Type="http://schemas.openxmlformats.org/officeDocument/2006/relationships/image" Target="../media/image11.png"/><Relationship Id="rId210" Type="http://schemas.openxmlformats.org/officeDocument/2006/relationships/customXml" Target="../ink/ink7030.xml"/><Relationship Id="rId392" Type="http://schemas.openxmlformats.org/officeDocument/2006/relationships/customXml" Target="../ink/ink7122.xml"/><Relationship Id="rId448" Type="http://schemas.openxmlformats.org/officeDocument/2006/relationships/customXml" Target="../ink/ink7150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981.xml"/><Relationship Id="rId154" Type="http://schemas.openxmlformats.org/officeDocument/2006/relationships/customXml" Target="../ink/ink7002.xml"/><Relationship Id="rId361" Type="http://schemas.openxmlformats.org/officeDocument/2006/relationships/customXml" Target="../ink/ink7106.xml"/><Relationship Id="rId196" Type="http://schemas.openxmlformats.org/officeDocument/2006/relationships/customXml" Target="../ink/ink7023.xml"/><Relationship Id="rId417" Type="http://schemas.openxmlformats.org/officeDocument/2006/relationships/image" Target="../media/image591.png"/><Relationship Id="rId459" Type="http://schemas.openxmlformats.org/officeDocument/2006/relationships/image" Target="../media/image654.png"/><Relationship Id="rId16" Type="http://schemas.openxmlformats.org/officeDocument/2006/relationships/customXml" Target="../ink/ink6933.xml"/><Relationship Id="rId221" Type="http://schemas.openxmlformats.org/officeDocument/2006/relationships/customXml" Target="../ink/ink7036.xml"/><Relationship Id="rId263" Type="http://schemas.openxmlformats.org/officeDocument/2006/relationships/customXml" Target="../ink/ink7057.xml"/><Relationship Id="rId319" Type="http://schemas.openxmlformats.org/officeDocument/2006/relationships/customXml" Target="../ink/ink7085.xml"/><Relationship Id="rId470" Type="http://schemas.openxmlformats.org/officeDocument/2006/relationships/customXml" Target="../ink/ink7161.xml"/><Relationship Id="rId58" Type="http://schemas.openxmlformats.org/officeDocument/2006/relationships/customXml" Target="../ink/ink6954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69.png"/><Relationship Id="rId428" Type="http://schemas.openxmlformats.org/officeDocument/2006/relationships/customXml" Target="../ink/ink7140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992.xml"/><Relationship Id="rId80" Type="http://schemas.openxmlformats.org/officeDocument/2006/relationships/customXml" Target="../ink/ink6965.xml"/><Relationship Id="rId176" Type="http://schemas.openxmlformats.org/officeDocument/2006/relationships/customXml" Target="../ink/ink7013.xml"/><Relationship Id="rId341" Type="http://schemas.openxmlformats.org/officeDocument/2006/relationships/customXml" Target="../ink/ink7096.xml"/><Relationship Id="rId383" Type="http://schemas.openxmlformats.org/officeDocument/2006/relationships/image" Target="../media/image574.png"/><Relationship Id="rId439" Type="http://schemas.openxmlformats.org/officeDocument/2006/relationships/image" Target="../media/image644.png"/><Relationship Id="rId201" Type="http://schemas.openxmlformats.org/officeDocument/2006/relationships/image" Target="../media/image537.png"/><Relationship Id="rId243" Type="http://schemas.openxmlformats.org/officeDocument/2006/relationships/customXml" Target="../ink/ink7047.xml"/><Relationship Id="rId285" Type="http://schemas.openxmlformats.org/officeDocument/2006/relationships/customXml" Target="../ink/ink7068.xml"/><Relationship Id="rId450" Type="http://schemas.openxmlformats.org/officeDocument/2006/relationships/customXml" Target="../ink/ink7151.xml"/><Relationship Id="rId38" Type="http://schemas.openxmlformats.org/officeDocument/2006/relationships/customXml" Target="../ink/ink6944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2.png"/><Relationship Id="rId394" Type="http://schemas.openxmlformats.org/officeDocument/2006/relationships/customXml" Target="../ink/ink7123.xml"/><Relationship Id="rId408" Type="http://schemas.openxmlformats.org/officeDocument/2006/relationships/customXml" Target="../ink/ink7130.xml"/><Relationship Id="rId212" Type="http://schemas.openxmlformats.org/officeDocument/2006/relationships/customXml" Target="../ink/ink7031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982.xml"/><Relationship Id="rId296" Type="http://schemas.openxmlformats.org/officeDocument/2006/relationships/image" Target="../media/image370.png"/><Relationship Id="rId461" Type="http://schemas.openxmlformats.org/officeDocument/2006/relationships/image" Target="../media/image655.png"/><Relationship Id="rId60" Type="http://schemas.openxmlformats.org/officeDocument/2006/relationships/customXml" Target="../ink/ink6955.xml"/><Relationship Id="rId156" Type="http://schemas.openxmlformats.org/officeDocument/2006/relationships/customXml" Target="../ink/ink7003.xml"/><Relationship Id="rId198" Type="http://schemas.openxmlformats.org/officeDocument/2006/relationships/customXml" Target="../ink/ink7024.xml"/><Relationship Id="rId321" Type="http://schemas.openxmlformats.org/officeDocument/2006/relationships/customXml" Target="../ink/ink7086.xml"/><Relationship Id="rId363" Type="http://schemas.openxmlformats.org/officeDocument/2006/relationships/customXml" Target="../ink/ink7107.xml"/><Relationship Id="rId419" Type="http://schemas.openxmlformats.org/officeDocument/2006/relationships/image" Target="../media/image592.png"/><Relationship Id="rId223" Type="http://schemas.openxmlformats.org/officeDocument/2006/relationships/customXml" Target="../ink/ink7037.xml"/><Relationship Id="rId430" Type="http://schemas.openxmlformats.org/officeDocument/2006/relationships/customXml" Target="../ink/ink7141.xml"/><Relationship Id="rId18" Type="http://schemas.openxmlformats.org/officeDocument/2006/relationships/customXml" Target="../ink/ink6934.xml"/><Relationship Id="rId265" Type="http://schemas.openxmlformats.org/officeDocument/2006/relationships/customXml" Target="../ink/ink7058.xml"/><Relationship Id="rId472" Type="http://schemas.openxmlformats.org/officeDocument/2006/relationships/customXml" Target="../ink/ink7162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0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926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45.png"/><Relationship Id="rId40" Type="http://schemas.openxmlformats.org/officeDocument/2006/relationships/customXml" Target="../ink/ink6945.xml"/><Relationship Id="rId136" Type="http://schemas.openxmlformats.org/officeDocument/2006/relationships/customXml" Target="../ink/ink6993.xml"/><Relationship Id="rId178" Type="http://schemas.openxmlformats.org/officeDocument/2006/relationships/customXml" Target="../ink/ink7014.xml"/><Relationship Id="rId301" Type="http://schemas.openxmlformats.org/officeDocument/2006/relationships/customXml" Target="../ink/ink7076.xml"/><Relationship Id="rId343" Type="http://schemas.openxmlformats.org/officeDocument/2006/relationships/customXml" Target="../ink/ink7097.xml"/><Relationship Id="rId82" Type="http://schemas.openxmlformats.org/officeDocument/2006/relationships/customXml" Target="../ink/ink6966.xml"/><Relationship Id="rId203" Type="http://schemas.openxmlformats.org/officeDocument/2006/relationships/image" Target="../media/image538.png"/><Relationship Id="rId385" Type="http://schemas.openxmlformats.org/officeDocument/2006/relationships/image" Target="../media/image575.png"/><Relationship Id="rId245" Type="http://schemas.openxmlformats.org/officeDocument/2006/relationships/customXml" Target="../ink/ink7048.xml"/><Relationship Id="rId287" Type="http://schemas.openxmlformats.org/officeDocument/2006/relationships/customXml" Target="../ink/ink7069.xml"/><Relationship Id="rId410" Type="http://schemas.openxmlformats.org/officeDocument/2006/relationships/customXml" Target="../ink/ink7131.xml"/><Relationship Id="rId452" Type="http://schemas.openxmlformats.org/officeDocument/2006/relationships/customXml" Target="../ink/ink7152.xml"/><Relationship Id="rId30" Type="http://schemas.openxmlformats.org/officeDocument/2006/relationships/customXml" Target="../ink/ink6940.xml"/><Relationship Id="rId105" Type="http://schemas.openxmlformats.org/officeDocument/2006/relationships/image" Target="../media/image164.png"/><Relationship Id="rId126" Type="http://schemas.openxmlformats.org/officeDocument/2006/relationships/customXml" Target="../ink/ink6988.xml"/><Relationship Id="rId147" Type="http://schemas.openxmlformats.org/officeDocument/2006/relationships/image" Target="../media/image328.png"/><Relationship Id="rId168" Type="http://schemas.openxmlformats.org/officeDocument/2006/relationships/customXml" Target="../ink/ink7009.xml"/><Relationship Id="rId312" Type="http://schemas.openxmlformats.org/officeDocument/2006/relationships/image" Target="../media/image378.png"/><Relationship Id="rId333" Type="http://schemas.openxmlformats.org/officeDocument/2006/relationships/customXml" Target="../ink/ink7092.xml"/><Relationship Id="rId354" Type="http://schemas.openxmlformats.org/officeDocument/2006/relationships/image" Target="../media/image633.png"/><Relationship Id="rId51" Type="http://schemas.openxmlformats.org/officeDocument/2006/relationships/image" Target="../media/image32.png"/><Relationship Id="rId72" Type="http://schemas.openxmlformats.org/officeDocument/2006/relationships/customXml" Target="../ink/ink6961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7113.xml"/><Relationship Id="rId396" Type="http://schemas.openxmlformats.org/officeDocument/2006/relationships/customXml" Target="../ink/ink7124.xml"/><Relationship Id="rId3" Type="http://schemas.openxmlformats.org/officeDocument/2006/relationships/image" Target="../media/image8.png"/><Relationship Id="rId214" Type="http://schemas.openxmlformats.org/officeDocument/2006/relationships/customXml" Target="../ink/ink7032.xml"/><Relationship Id="rId235" Type="http://schemas.openxmlformats.org/officeDocument/2006/relationships/customXml" Target="../ink/ink7043.xml"/><Relationship Id="rId256" Type="http://schemas.openxmlformats.org/officeDocument/2006/relationships/image" Target="../media/image354.png"/><Relationship Id="rId277" Type="http://schemas.openxmlformats.org/officeDocument/2006/relationships/customXml" Target="../ink/ink7064.xml"/><Relationship Id="rId298" Type="http://schemas.openxmlformats.org/officeDocument/2006/relationships/image" Target="../media/image371.png"/><Relationship Id="rId400" Type="http://schemas.openxmlformats.org/officeDocument/2006/relationships/customXml" Target="../ink/ink7126.xml"/><Relationship Id="rId421" Type="http://schemas.openxmlformats.org/officeDocument/2006/relationships/image" Target="../media/image593.png"/><Relationship Id="rId442" Type="http://schemas.openxmlformats.org/officeDocument/2006/relationships/customXml" Target="../ink/ink7147.xml"/><Relationship Id="rId463" Type="http://schemas.openxmlformats.org/officeDocument/2006/relationships/image" Target="../media/image656.png"/><Relationship Id="rId116" Type="http://schemas.openxmlformats.org/officeDocument/2006/relationships/customXml" Target="../ink/ink6983.xml"/><Relationship Id="rId137" Type="http://schemas.openxmlformats.org/officeDocument/2006/relationships/image" Target="../media/image323.png"/><Relationship Id="rId158" Type="http://schemas.openxmlformats.org/officeDocument/2006/relationships/customXml" Target="../ink/ink7004.xml"/><Relationship Id="rId302" Type="http://schemas.openxmlformats.org/officeDocument/2006/relationships/image" Target="../media/image373.png"/><Relationship Id="rId323" Type="http://schemas.openxmlformats.org/officeDocument/2006/relationships/customXml" Target="../ink/ink7087.xml"/><Relationship Id="rId344" Type="http://schemas.openxmlformats.org/officeDocument/2006/relationships/image" Target="../media/image628.png"/><Relationship Id="rId20" Type="http://schemas.openxmlformats.org/officeDocument/2006/relationships/customXml" Target="../ink/ink6935.xml"/><Relationship Id="rId41" Type="http://schemas.openxmlformats.org/officeDocument/2006/relationships/image" Target="../media/image27.png"/><Relationship Id="rId62" Type="http://schemas.openxmlformats.org/officeDocument/2006/relationships/customXml" Target="../ink/ink6956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108.xml"/><Relationship Id="rId386" Type="http://schemas.openxmlformats.org/officeDocument/2006/relationships/customXml" Target="../ink/ink7119.xml"/><Relationship Id="rId190" Type="http://schemas.openxmlformats.org/officeDocument/2006/relationships/customXml" Target="../ink/ink7020.xml"/><Relationship Id="rId204" Type="http://schemas.openxmlformats.org/officeDocument/2006/relationships/customXml" Target="../ink/ink7027.xml"/><Relationship Id="rId225" Type="http://schemas.openxmlformats.org/officeDocument/2006/relationships/customXml" Target="../ink/ink7038.xml"/><Relationship Id="rId246" Type="http://schemas.openxmlformats.org/officeDocument/2006/relationships/image" Target="../media/image349.png"/><Relationship Id="rId267" Type="http://schemas.openxmlformats.org/officeDocument/2006/relationships/customXml" Target="../ink/ink7059.xml"/><Relationship Id="rId288" Type="http://schemas.openxmlformats.org/officeDocument/2006/relationships/image" Target="../media/image366.png"/><Relationship Id="rId411" Type="http://schemas.openxmlformats.org/officeDocument/2006/relationships/image" Target="../media/image588.png"/><Relationship Id="rId432" Type="http://schemas.openxmlformats.org/officeDocument/2006/relationships/customXml" Target="../ink/ink7142.xml"/><Relationship Id="rId453" Type="http://schemas.openxmlformats.org/officeDocument/2006/relationships/image" Target="../media/image651.png"/><Relationship Id="rId474" Type="http://schemas.openxmlformats.org/officeDocument/2006/relationships/customXml" Target="../ink/ink7163.xml"/><Relationship Id="rId106" Type="http://schemas.openxmlformats.org/officeDocument/2006/relationships/customXml" Target="../ink/ink6978.xml"/><Relationship Id="rId127" Type="http://schemas.openxmlformats.org/officeDocument/2006/relationships/image" Target="../media/image176.png"/><Relationship Id="rId313" Type="http://schemas.openxmlformats.org/officeDocument/2006/relationships/customXml" Target="../ink/ink7082.xml"/><Relationship Id="rId10" Type="http://schemas.openxmlformats.org/officeDocument/2006/relationships/customXml" Target="../ink/ink6930.xml"/><Relationship Id="rId31" Type="http://schemas.openxmlformats.org/officeDocument/2006/relationships/image" Target="../media/image22.png"/><Relationship Id="rId52" Type="http://schemas.openxmlformats.org/officeDocument/2006/relationships/customXml" Target="../ink/ink6951.xml"/><Relationship Id="rId73" Type="http://schemas.openxmlformats.org/officeDocument/2006/relationships/image" Target="../media/image520.png"/><Relationship Id="rId94" Type="http://schemas.openxmlformats.org/officeDocument/2006/relationships/customXml" Target="../ink/ink6972.xml"/><Relationship Id="rId148" Type="http://schemas.openxmlformats.org/officeDocument/2006/relationships/customXml" Target="../ink/ink6999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103.xml"/><Relationship Id="rId376" Type="http://schemas.openxmlformats.org/officeDocument/2006/relationships/image" Target="../media/image571.png"/><Relationship Id="rId397" Type="http://schemas.openxmlformats.org/officeDocument/2006/relationships/image" Target="../media/image581.png"/><Relationship Id="rId4" Type="http://schemas.openxmlformats.org/officeDocument/2006/relationships/customXml" Target="../ink/ink6927.xml"/><Relationship Id="rId180" Type="http://schemas.openxmlformats.org/officeDocument/2006/relationships/customXml" Target="../ink/ink7015.xml"/><Relationship Id="rId215" Type="http://schemas.openxmlformats.org/officeDocument/2006/relationships/customXml" Target="../ink/ink7033.xml"/><Relationship Id="rId236" Type="http://schemas.openxmlformats.org/officeDocument/2006/relationships/image" Target="../media/image554.png"/><Relationship Id="rId257" Type="http://schemas.openxmlformats.org/officeDocument/2006/relationships/customXml" Target="../ink/ink7054.xml"/><Relationship Id="rId278" Type="http://schemas.openxmlformats.org/officeDocument/2006/relationships/image" Target="../media/image361.png"/><Relationship Id="rId401" Type="http://schemas.openxmlformats.org/officeDocument/2006/relationships/image" Target="../media/image583.png"/><Relationship Id="rId422" Type="http://schemas.openxmlformats.org/officeDocument/2006/relationships/customXml" Target="../ink/ink7137.xml"/><Relationship Id="rId443" Type="http://schemas.openxmlformats.org/officeDocument/2006/relationships/image" Target="../media/image646.png"/><Relationship Id="rId464" Type="http://schemas.openxmlformats.org/officeDocument/2006/relationships/customXml" Target="../ink/ink7158.xml"/><Relationship Id="rId303" Type="http://schemas.openxmlformats.org/officeDocument/2006/relationships/customXml" Target="../ink/ink7077.xml"/><Relationship Id="rId42" Type="http://schemas.openxmlformats.org/officeDocument/2006/relationships/customXml" Target="../ink/ink6946.xml"/><Relationship Id="rId84" Type="http://schemas.openxmlformats.org/officeDocument/2006/relationships/customXml" Target="../ink/ink6967.xml"/><Relationship Id="rId138" Type="http://schemas.openxmlformats.org/officeDocument/2006/relationships/customXml" Target="../ink/ink6994.xml"/><Relationship Id="rId345" Type="http://schemas.openxmlformats.org/officeDocument/2006/relationships/customXml" Target="../ink/ink7098.xml"/><Relationship Id="rId387" Type="http://schemas.openxmlformats.org/officeDocument/2006/relationships/image" Target="../media/image576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049.xml"/><Relationship Id="rId412" Type="http://schemas.openxmlformats.org/officeDocument/2006/relationships/customXml" Target="../ink/ink7132.xml"/><Relationship Id="rId107" Type="http://schemas.openxmlformats.org/officeDocument/2006/relationships/image" Target="../media/image165.png"/><Relationship Id="rId289" Type="http://schemas.openxmlformats.org/officeDocument/2006/relationships/customXml" Target="../ink/ink7070.xml"/><Relationship Id="rId454" Type="http://schemas.openxmlformats.org/officeDocument/2006/relationships/customXml" Target="../ink/ink715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34.png"/><Relationship Id="rId398" Type="http://schemas.openxmlformats.org/officeDocument/2006/relationships/customXml" Target="../ink/ink7125.xml"/><Relationship Id="rId95" Type="http://schemas.openxmlformats.org/officeDocument/2006/relationships/image" Target="../media/image531.png"/><Relationship Id="rId160" Type="http://schemas.openxmlformats.org/officeDocument/2006/relationships/customXml" Target="../ink/ink7005.xml"/><Relationship Id="rId216" Type="http://schemas.openxmlformats.org/officeDocument/2006/relationships/image" Target="../media/image544.png"/><Relationship Id="rId423" Type="http://schemas.openxmlformats.org/officeDocument/2006/relationships/image" Target="../media/image594.png"/><Relationship Id="rId258" Type="http://schemas.openxmlformats.org/officeDocument/2006/relationships/image" Target="../media/image355.png"/><Relationship Id="rId465" Type="http://schemas.openxmlformats.org/officeDocument/2006/relationships/image" Target="../media/image657.png"/><Relationship Id="rId22" Type="http://schemas.openxmlformats.org/officeDocument/2006/relationships/customXml" Target="../ink/ink6936.xml"/><Relationship Id="rId64" Type="http://schemas.openxmlformats.org/officeDocument/2006/relationships/customXml" Target="../ink/ink6957.xml"/><Relationship Id="rId118" Type="http://schemas.openxmlformats.org/officeDocument/2006/relationships/customXml" Target="../ink/ink6984.xml"/><Relationship Id="rId325" Type="http://schemas.openxmlformats.org/officeDocument/2006/relationships/customXml" Target="../ink/ink7088.xml"/><Relationship Id="rId367" Type="http://schemas.openxmlformats.org/officeDocument/2006/relationships/customXml" Target="../ink/ink7109.xml"/><Relationship Id="rId171" Type="http://schemas.openxmlformats.org/officeDocument/2006/relationships/image" Target="../media/image340.png"/><Relationship Id="rId227" Type="http://schemas.openxmlformats.org/officeDocument/2006/relationships/customXml" Target="../ink/ink7039.xml"/><Relationship Id="rId269" Type="http://schemas.openxmlformats.org/officeDocument/2006/relationships/customXml" Target="../ink/ink7060.xml"/><Relationship Id="rId434" Type="http://schemas.openxmlformats.org/officeDocument/2006/relationships/customXml" Target="../ink/ink714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995.xml"/><Relationship Id="rId182" Type="http://schemas.openxmlformats.org/officeDocument/2006/relationships/customXml" Target="../ink/ink7016.xml"/><Relationship Id="rId378" Type="http://schemas.openxmlformats.org/officeDocument/2006/relationships/image" Target="../media/image572.png"/><Relationship Id="rId403" Type="http://schemas.openxmlformats.org/officeDocument/2006/relationships/image" Target="../media/image584.png"/><Relationship Id="rId6" Type="http://schemas.openxmlformats.org/officeDocument/2006/relationships/customXml" Target="../ink/ink6928.xml"/><Relationship Id="rId238" Type="http://schemas.openxmlformats.org/officeDocument/2006/relationships/image" Target="../media/image555.png"/><Relationship Id="rId445" Type="http://schemas.openxmlformats.org/officeDocument/2006/relationships/image" Target="../media/image647.png"/><Relationship Id="rId291" Type="http://schemas.openxmlformats.org/officeDocument/2006/relationships/customXml" Target="../ink/ink7071.xml"/><Relationship Id="rId305" Type="http://schemas.openxmlformats.org/officeDocument/2006/relationships/customXml" Target="../ink/ink7078.xml"/><Relationship Id="rId347" Type="http://schemas.openxmlformats.org/officeDocument/2006/relationships/customXml" Target="../ink/ink7099.xml"/><Relationship Id="rId44" Type="http://schemas.openxmlformats.org/officeDocument/2006/relationships/customXml" Target="../ink/ink6947.xml"/><Relationship Id="rId86" Type="http://schemas.openxmlformats.org/officeDocument/2006/relationships/customXml" Target="../ink/ink6968.xml"/><Relationship Id="rId151" Type="http://schemas.openxmlformats.org/officeDocument/2006/relationships/image" Target="../media/image330.png"/><Relationship Id="rId389" Type="http://schemas.openxmlformats.org/officeDocument/2006/relationships/image" Target="../media/image577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050.xml"/><Relationship Id="rId414" Type="http://schemas.openxmlformats.org/officeDocument/2006/relationships/customXml" Target="../ink/ink7133.xml"/><Relationship Id="rId456" Type="http://schemas.openxmlformats.org/officeDocument/2006/relationships/customXml" Target="../ink/ink7154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985.xml"/><Relationship Id="rId358" Type="http://schemas.openxmlformats.org/officeDocument/2006/relationships/image" Target="../media/image635.png"/><Relationship Id="rId162" Type="http://schemas.openxmlformats.org/officeDocument/2006/relationships/customXml" Target="../ink/ink7006.xml"/><Relationship Id="rId218" Type="http://schemas.openxmlformats.org/officeDocument/2006/relationships/image" Target="../media/image545.png"/><Relationship Id="rId425" Type="http://schemas.openxmlformats.org/officeDocument/2006/relationships/image" Target="../media/image637.png"/><Relationship Id="rId467" Type="http://schemas.openxmlformats.org/officeDocument/2006/relationships/image" Target="../media/image658.png"/><Relationship Id="rId271" Type="http://schemas.openxmlformats.org/officeDocument/2006/relationships/customXml" Target="../ink/ink7061.xml"/><Relationship Id="rId24" Type="http://schemas.openxmlformats.org/officeDocument/2006/relationships/customXml" Target="../ink/ink6937.xml"/><Relationship Id="rId66" Type="http://schemas.openxmlformats.org/officeDocument/2006/relationships/customXml" Target="../ink/ink6958.xml"/><Relationship Id="rId131" Type="http://schemas.openxmlformats.org/officeDocument/2006/relationships/image" Target="../media/image320.png"/><Relationship Id="rId327" Type="http://schemas.openxmlformats.org/officeDocument/2006/relationships/customXml" Target="../ink/ink7089.xml"/><Relationship Id="rId369" Type="http://schemas.openxmlformats.org/officeDocument/2006/relationships/customXml" Target="../ink/ink7110.xml"/><Relationship Id="rId173" Type="http://schemas.openxmlformats.org/officeDocument/2006/relationships/image" Target="../media/image59.png"/><Relationship Id="rId229" Type="http://schemas.openxmlformats.org/officeDocument/2006/relationships/customXml" Target="../ink/ink7040.xml"/><Relationship Id="rId380" Type="http://schemas.openxmlformats.org/officeDocument/2006/relationships/image" Target="../media/image573.png"/><Relationship Id="rId436" Type="http://schemas.openxmlformats.org/officeDocument/2006/relationships/customXml" Target="../ink/ink7144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975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929.xml"/><Relationship Id="rId142" Type="http://schemas.openxmlformats.org/officeDocument/2006/relationships/customXml" Target="../ink/ink6996.xml"/><Relationship Id="rId184" Type="http://schemas.openxmlformats.org/officeDocument/2006/relationships/customXml" Target="../ink/ink7017.xml"/><Relationship Id="rId391" Type="http://schemas.openxmlformats.org/officeDocument/2006/relationships/image" Target="../media/image578.png"/><Relationship Id="rId405" Type="http://schemas.openxmlformats.org/officeDocument/2006/relationships/image" Target="../media/image585.png"/><Relationship Id="rId447" Type="http://schemas.openxmlformats.org/officeDocument/2006/relationships/image" Target="../media/image648.png"/><Relationship Id="rId251" Type="http://schemas.openxmlformats.org/officeDocument/2006/relationships/customXml" Target="../ink/ink7051.xml"/><Relationship Id="rId46" Type="http://schemas.openxmlformats.org/officeDocument/2006/relationships/customXml" Target="../ink/ink6948.xml"/><Relationship Id="rId293" Type="http://schemas.openxmlformats.org/officeDocument/2006/relationships/customXml" Target="../ink/ink7072.xml"/><Relationship Id="rId307" Type="http://schemas.openxmlformats.org/officeDocument/2006/relationships/customXml" Target="../ink/ink7079.xml"/><Relationship Id="rId349" Type="http://schemas.openxmlformats.org/officeDocument/2006/relationships/customXml" Target="../ink/ink7100.xml"/><Relationship Id="rId88" Type="http://schemas.openxmlformats.org/officeDocument/2006/relationships/customXml" Target="../ink/ink6969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636.png"/><Relationship Id="rId416" Type="http://schemas.openxmlformats.org/officeDocument/2006/relationships/customXml" Target="../ink/ink7134.xml"/><Relationship Id="rId220" Type="http://schemas.openxmlformats.org/officeDocument/2006/relationships/image" Target="../media/image546.png"/><Relationship Id="rId458" Type="http://schemas.openxmlformats.org/officeDocument/2006/relationships/customXml" Target="../ink/ink7155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986.xml"/><Relationship Id="rId164" Type="http://schemas.openxmlformats.org/officeDocument/2006/relationships/customXml" Target="../ink/ink7007.xml"/><Relationship Id="rId371" Type="http://schemas.openxmlformats.org/officeDocument/2006/relationships/customXml" Target="../ink/ink7111.xml"/><Relationship Id="rId427" Type="http://schemas.openxmlformats.org/officeDocument/2006/relationships/image" Target="../media/image638.png"/><Relationship Id="rId469" Type="http://schemas.openxmlformats.org/officeDocument/2006/relationships/image" Target="../media/image659.png"/><Relationship Id="rId26" Type="http://schemas.openxmlformats.org/officeDocument/2006/relationships/customXml" Target="../ink/ink6938.xml"/><Relationship Id="rId231" Type="http://schemas.openxmlformats.org/officeDocument/2006/relationships/customXml" Target="../ink/ink7041.xml"/><Relationship Id="rId273" Type="http://schemas.openxmlformats.org/officeDocument/2006/relationships/customXml" Target="../ink/ink7062.xml"/><Relationship Id="rId329" Type="http://schemas.openxmlformats.org/officeDocument/2006/relationships/customXml" Target="../ink/ink7090.xml"/><Relationship Id="rId68" Type="http://schemas.openxmlformats.org/officeDocument/2006/relationships/customXml" Target="../ink/ink6959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025.xml"/><Relationship Id="rId382" Type="http://schemas.openxmlformats.org/officeDocument/2006/relationships/customXml" Target="../ink/ink7117.xml"/><Relationship Id="rId438" Type="http://schemas.openxmlformats.org/officeDocument/2006/relationships/customXml" Target="../ink/ink7145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976.xml"/><Relationship Id="rId144" Type="http://schemas.openxmlformats.org/officeDocument/2006/relationships/customXml" Target="../ink/ink6997.xml"/><Relationship Id="rId90" Type="http://schemas.openxmlformats.org/officeDocument/2006/relationships/customXml" Target="../ink/ink6970.xml"/><Relationship Id="rId186" Type="http://schemas.openxmlformats.org/officeDocument/2006/relationships/customXml" Target="../ink/ink7018.xml"/><Relationship Id="rId351" Type="http://schemas.openxmlformats.org/officeDocument/2006/relationships/customXml" Target="../ink/ink7101.xml"/><Relationship Id="rId393" Type="http://schemas.openxmlformats.org/officeDocument/2006/relationships/image" Target="../media/image579.png"/><Relationship Id="rId407" Type="http://schemas.openxmlformats.org/officeDocument/2006/relationships/image" Target="../media/image586.png"/><Relationship Id="rId449" Type="http://schemas.openxmlformats.org/officeDocument/2006/relationships/image" Target="../media/image649.png"/><Relationship Id="rId211" Type="http://schemas.openxmlformats.org/officeDocument/2006/relationships/image" Target="../media/image542.png"/><Relationship Id="rId253" Type="http://schemas.openxmlformats.org/officeDocument/2006/relationships/customXml" Target="../ink/ink7052.xml"/><Relationship Id="rId295" Type="http://schemas.openxmlformats.org/officeDocument/2006/relationships/customXml" Target="../ink/ink7073.xml"/><Relationship Id="rId309" Type="http://schemas.openxmlformats.org/officeDocument/2006/relationships/customXml" Target="../ink/ink7080.xml"/><Relationship Id="rId460" Type="http://schemas.openxmlformats.org/officeDocument/2006/relationships/customXml" Target="../ink/ink7156.xml"/><Relationship Id="rId48" Type="http://schemas.openxmlformats.org/officeDocument/2006/relationships/customXml" Target="../ink/ink6949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4.png"/><Relationship Id="rId418" Type="http://schemas.openxmlformats.org/officeDocument/2006/relationships/customXml" Target="../ink/ink7135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6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987.xml"/><Relationship Id="rId70" Type="http://schemas.openxmlformats.org/officeDocument/2006/relationships/customXml" Target="../ink/ink6960.xml"/><Relationship Id="rId166" Type="http://schemas.openxmlformats.org/officeDocument/2006/relationships/customXml" Target="../ink/ink7008.xml"/><Relationship Id="rId331" Type="http://schemas.openxmlformats.org/officeDocument/2006/relationships/customXml" Target="../ink/ink7091.xml"/><Relationship Id="rId373" Type="http://schemas.openxmlformats.org/officeDocument/2006/relationships/customXml" Target="../ink/ink7112.xml"/><Relationship Id="rId429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7042.xml"/><Relationship Id="rId440" Type="http://schemas.openxmlformats.org/officeDocument/2006/relationships/customXml" Target="../ink/ink7146.xml"/><Relationship Id="rId28" Type="http://schemas.openxmlformats.org/officeDocument/2006/relationships/customXml" Target="../ink/ink6939.xml"/><Relationship Id="rId275" Type="http://schemas.openxmlformats.org/officeDocument/2006/relationships/customXml" Target="../ink/ink7063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118.xml"/><Relationship Id="rId202" Type="http://schemas.openxmlformats.org/officeDocument/2006/relationships/customXml" Target="../ink/ink7026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50.png"/><Relationship Id="rId50" Type="http://schemas.openxmlformats.org/officeDocument/2006/relationships/customXml" Target="../ink/ink6950.xml"/><Relationship Id="rId104" Type="http://schemas.openxmlformats.org/officeDocument/2006/relationships/customXml" Target="../ink/ink6977.xml"/><Relationship Id="rId146" Type="http://schemas.openxmlformats.org/officeDocument/2006/relationships/customXml" Target="../ink/ink6998.xml"/><Relationship Id="rId188" Type="http://schemas.openxmlformats.org/officeDocument/2006/relationships/customXml" Target="../ink/ink7019.xml"/><Relationship Id="rId311" Type="http://schemas.openxmlformats.org/officeDocument/2006/relationships/customXml" Target="../ink/ink7081.xml"/><Relationship Id="rId353" Type="http://schemas.openxmlformats.org/officeDocument/2006/relationships/customXml" Target="../ink/ink7102.xml"/><Relationship Id="rId395" Type="http://schemas.openxmlformats.org/officeDocument/2006/relationships/image" Target="../media/image580.png"/><Relationship Id="rId409" Type="http://schemas.openxmlformats.org/officeDocument/2006/relationships/image" Target="../media/image587.png"/><Relationship Id="rId92" Type="http://schemas.openxmlformats.org/officeDocument/2006/relationships/customXml" Target="../ink/ink6971.xml"/><Relationship Id="rId213" Type="http://schemas.openxmlformats.org/officeDocument/2006/relationships/image" Target="../media/image543.png"/><Relationship Id="rId420" Type="http://schemas.openxmlformats.org/officeDocument/2006/relationships/customXml" Target="../ink/ink7136.xml"/><Relationship Id="rId255" Type="http://schemas.openxmlformats.org/officeDocument/2006/relationships/customXml" Target="../ink/ink7053.xml"/><Relationship Id="rId297" Type="http://schemas.openxmlformats.org/officeDocument/2006/relationships/customXml" Target="../ink/ink7074.xml"/><Relationship Id="rId462" Type="http://schemas.openxmlformats.org/officeDocument/2006/relationships/customXml" Target="../ink/ink7157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5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40.png"/><Relationship Id="rId473" Type="http://schemas.openxmlformats.org/officeDocument/2006/relationships/image" Target="../media/image661.png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31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7.png"/><Relationship Id="rId170" Type="http://schemas.openxmlformats.org/officeDocument/2006/relationships/customXml" Target="../ink/ink7248.xml"/><Relationship Id="rId226" Type="http://schemas.openxmlformats.org/officeDocument/2006/relationships/image" Target="../media/image549.png"/><Relationship Id="rId433" Type="http://schemas.openxmlformats.org/officeDocument/2006/relationships/image" Target="../media/image671.png"/><Relationship Id="rId268" Type="http://schemas.openxmlformats.org/officeDocument/2006/relationships/image" Target="../media/image559.png"/><Relationship Id="rId475" Type="http://schemas.openxmlformats.org/officeDocument/2006/relationships/image" Target="../media/image692.png"/><Relationship Id="rId32" Type="http://schemas.openxmlformats.org/officeDocument/2006/relationships/customXml" Target="../ink/ink7179.xml"/><Relationship Id="rId74" Type="http://schemas.openxmlformats.org/officeDocument/2006/relationships/customXml" Target="../ink/ink7200.xml"/><Relationship Id="rId128" Type="http://schemas.openxmlformats.org/officeDocument/2006/relationships/customXml" Target="../ink/ink7227.xml"/><Relationship Id="rId335" Type="http://schemas.openxmlformats.org/officeDocument/2006/relationships/customXml" Target="../ink/ink7331.xml"/><Relationship Id="rId377" Type="http://schemas.openxmlformats.org/officeDocument/2006/relationships/customXml" Target="../ink/ink7352.xml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7282.xml"/><Relationship Id="rId402" Type="http://schemas.openxmlformats.org/officeDocument/2006/relationships/customXml" Target="../ink/ink7365.xml"/><Relationship Id="rId279" Type="http://schemas.openxmlformats.org/officeDocument/2006/relationships/customXml" Target="../ink/ink7303.xml"/><Relationship Id="rId444" Type="http://schemas.openxmlformats.org/officeDocument/2006/relationships/customXml" Target="../ink/ink738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7358.xml"/><Relationship Id="rId85" Type="http://schemas.openxmlformats.org/officeDocument/2006/relationships/image" Target="../media/image526.png"/><Relationship Id="rId150" Type="http://schemas.openxmlformats.org/officeDocument/2006/relationships/customXml" Target="../ink/ink7238.xml"/><Relationship Id="rId192" Type="http://schemas.openxmlformats.org/officeDocument/2006/relationships/customXml" Target="../ink/ink7259.xml"/><Relationship Id="rId206" Type="http://schemas.openxmlformats.org/officeDocument/2006/relationships/customXml" Target="../ink/ink7266.xml"/><Relationship Id="rId413" Type="http://schemas.openxmlformats.org/officeDocument/2006/relationships/image" Target="../media/image590.png"/><Relationship Id="rId248" Type="http://schemas.openxmlformats.org/officeDocument/2006/relationships/image" Target="../media/image350.png"/><Relationship Id="rId455" Type="http://schemas.openxmlformats.org/officeDocument/2006/relationships/image" Target="../media/image682.png"/><Relationship Id="rId12" Type="http://schemas.openxmlformats.org/officeDocument/2006/relationships/customXml" Target="../ink/ink7169.xml"/><Relationship Id="rId108" Type="http://schemas.openxmlformats.org/officeDocument/2006/relationships/customXml" Target="../ink/ink7217.xml"/><Relationship Id="rId315" Type="http://schemas.openxmlformats.org/officeDocument/2006/relationships/customXml" Target="../ink/ink7321.xml"/><Relationship Id="rId357" Type="http://schemas.openxmlformats.org/officeDocument/2006/relationships/customXml" Target="../ink/ink7342.xml"/><Relationship Id="rId54" Type="http://schemas.openxmlformats.org/officeDocument/2006/relationships/customXml" Target="../ink/ink7190.xml"/><Relationship Id="rId96" Type="http://schemas.openxmlformats.org/officeDocument/2006/relationships/customXml" Target="../ink/ink7211.xml"/><Relationship Id="rId161" Type="http://schemas.openxmlformats.org/officeDocument/2006/relationships/image" Target="../media/image335.png"/><Relationship Id="rId217" Type="http://schemas.openxmlformats.org/officeDocument/2006/relationships/customXml" Target="../ink/ink7272.xml"/><Relationship Id="rId399" Type="http://schemas.openxmlformats.org/officeDocument/2006/relationships/image" Target="../media/image583.png"/><Relationship Id="rId259" Type="http://schemas.openxmlformats.org/officeDocument/2006/relationships/customXml" Target="../ink/ink7293.xml"/><Relationship Id="rId424" Type="http://schemas.openxmlformats.org/officeDocument/2006/relationships/customXml" Target="../ink/ink7376.xml"/><Relationship Id="rId466" Type="http://schemas.openxmlformats.org/officeDocument/2006/relationships/customXml" Target="../ink/ink7397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228.xml"/><Relationship Id="rId368" Type="http://schemas.openxmlformats.org/officeDocument/2006/relationships/image" Target="../media/image568.png"/><Relationship Id="rId172" Type="http://schemas.openxmlformats.org/officeDocument/2006/relationships/customXml" Target="../ink/ink7249.xml"/><Relationship Id="rId228" Type="http://schemas.openxmlformats.org/officeDocument/2006/relationships/image" Target="../media/image550.png"/><Relationship Id="rId435" Type="http://schemas.openxmlformats.org/officeDocument/2006/relationships/image" Target="../media/image672.png"/><Relationship Id="rId281" Type="http://schemas.openxmlformats.org/officeDocument/2006/relationships/customXml" Target="../ink/ink7304.xml"/><Relationship Id="rId337" Type="http://schemas.openxmlformats.org/officeDocument/2006/relationships/customXml" Target="../ink/ink7332.xml"/><Relationship Id="rId34" Type="http://schemas.openxmlformats.org/officeDocument/2006/relationships/customXml" Target="../ink/ink7180.xml"/><Relationship Id="rId76" Type="http://schemas.openxmlformats.org/officeDocument/2006/relationships/customXml" Target="../ink/ink7201.xml"/><Relationship Id="rId141" Type="http://schemas.openxmlformats.org/officeDocument/2006/relationships/image" Target="../media/image325.png"/><Relationship Id="rId379" Type="http://schemas.openxmlformats.org/officeDocument/2006/relationships/customXml" Target="../ink/ink7353.xml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7283.xml"/><Relationship Id="rId390" Type="http://schemas.openxmlformats.org/officeDocument/2006/relationships/customXml" Target="../ink/ink7359.xml"/><Relationship Id="rId404" Type="http://schemas.openxmlformats.org/officeDocument/2006/relationships/customXml" Target="../ink/ink7366.xml"/><Relationship Id="rId446" Type="http://schemas.openxmlformats.org/officeDocument/2006/relationships/customXml" Target="../ink/ink738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218.xml"/><Relationship Id="rId348" Type="http://schemas.openxmlformats.org/officeDocument/2006/relationships/image" Target="../media/image630.png"/><Relationship Id="rId152" Type="http://schemas.openxmlformats.org/officeDocument/2006/relationships/customXml" Target="../ink/ink7239.xml"/><Relationship Id="rId194" Type="http://schemas.openxmlformats.org/officeDocument/2006/relationships/customXml" Target="../ink/ink7260.xml"/><Relationship Id="rId208" Type="http://schemas.openxmlformats.org/officeDocument/2006/relationships/customXml" Target="../ink/ink7267.xml"/><Relationship Id="rId415" Type="http://schemas.openxmlformats.org/officeDocument/2006/relationships/image" Target="../media/image591.png"/><Relationship Id="rId457" Type="http://schemas.openxmlformats.org/officeDocument/2006/relationships/image" Target="../media/image683.png"/><Relationship Id="rId261" Type="http://schemas.openxmlformats.org/officeDocument/2006/relationships/customXml" Target="../ink/ink7294.xml"/><Relationship Id="rId14" Type="http://schemas.openxmlformats.org/officeDocument/2006/relationships/customXml" Target="../ink/ink7170.xml"/><Relationship Id="rId56" Type="http://schemas.openxmlformats.org/officeDocument/2006/relationships/customXml" Target="../ink/ink7191.xml"/><Relationship Id="rId317" Type="http://schemas.openxmlformats.org/officeDocument/2006/relationships/customXml" Target="../ink/ink7322.xml"/><Relationship Id="rId359" Type="http://schemas.openxmlformats.org/officeDocument/2006/relationships/customXml" Target="../ink/ink7343.xml"/><Relationship Id="rId98" Type="http://schemas.openxmlformats.org/officeDocument/2006/relationships/customXml" Target="../ink/ink721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273.xml"/><Relationship Id="rId370" Type="http://schemas.openxmlformats.org/officeDocument/2006/relationships/image" Target="../media/image569.png"/><Relationship Id="rId426" Type="http://schemas.openxmlformats.org/officeDocument/2006/relationships/customXml" Target="../ink/ink7377.xml"/><Relationship Id="rId230" Type="http://schemas.openxmlformats.org/officeDocument/2006/relationships/image" Target="../media/image551.png"/><Relationship Id="rId468" Type="http://schemas.openxmlformats.org/officeDocument/2006/relationships/customXml" Target="../ink/ink7398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229.xml"/><Relationship Id="rId174" Type="http://schemas.openxmlformats.org/officeDocument/2006/relationships/customXml" Target="../ink/ink7250.xml"/><Relationship Id="rId381" Type="http://schemas.openxmlformats.org/officeDocument/2006/relationships/image" Target="../media/image574.png"/><Relationship Id="rId241" Type="http://schemas.openxmlformats.org/officeDocument/2006/relationships/customXml" Target="../ink/ink7284.xml"/><Relationship Id="rId437" Type="http://schemas.openxmlformats.org/officeDocument/2006/relationships/image" Target="../media/image673.png"/><Relationship Id="rId36" Type="http://schemas.openxmlformats.org/officeDocument/2006/relationships/customXml" Target="../ink/ink7181.xml"/><Relationship Id="rId283" Type="http://schemas.openxmlformats.org/officeDocument/2006/relationships/customXml" Target="../ink/ink7305.xml"/><Relationship Id="rId339" Type="http://schemas.openxmlformats.org/officeDocument/2006/relationships/customXml" Target="../ink/ink7333.xml"/><Relationship Id="rId78" Type="http://schemas.openxmlformats.org/officeDocument/2006/relationships/customXml" Target="../ink/ink720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4.png"/><Relationship Id="rId406" Type="http://schemas.openxmlformats.org/officeDocument/2006/relationships/customXml" Target="../ink/ink7367.xml"/><Relationship Id="rId9" Type="http://schemas.openxmlformats.org/officeDocument/2006/relationships/image" Target="../media/image11.png"/><Relationship Id="rId210" Type="http://schemas.openxmlformats.org/officeDocument/2006/relationships/customXml" Target="../ink/ink7268.xml"/><Relationship Id="rId392" Type="http://schemas.openxmlformats.org/officeDocument/2006/relationships/customXml" Target="../ink/ink7360.xml"/><Relationship Id="rId448" Type="http://schemas.openxmlformats.org/officeDocument/2006/relationships/customXml" Target="../ink/ink738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219.xml"/><Relationship Id="rId154" Type="http://schemas.openxmlformats.org/officeDocument/2006/relationships/customXml" Target="../ink/ink7240.xml"/><Relationship Id="rId361" Type="http://schemas.openxmlformats.org/officeDocument/2006/relationships/customXml" Target="../ink/ink7344.xml"/><Relationship Id="rId196" Type="http://schemas.openxmlformats.org/officeDocument/2006/relationships/customXml" Target="../ink/ink7261.xml"/><Relationship Id="rId417" Type="http://schemas.openxmlformats.org/officeDocument/2006/relationships/image" Target="../media/image592.png"/><Relationship Id="rId459" Type="http://schemas.openxmlformats.org/officeDocument/2006/relationships/image" Target="../media/image684.png"/><Relationship Id="rId16" Type="http://schemas.openxmlformats.org/officeDocument/2006/relationships/customXml" Target="../ink/ink7171.xml"/><Relationship Id="rId221" Type="http://schemas.openxmlformats.org/officeDocument/2006/relationships/customXml" Target="../ink/ink7274.xml"/><Relationship Id="rId263" Type="http://schemas.openxmlformats.org/officeDocument/2006/relationships/customXml" Target="../ink/ink7295.xml"/><Relationship Id="rId319" Type="http://schemas.openxmlformats.org/officeDocument/2006/relationships/customXml" Target="../ink/ink7323.xml"/><Relationship Id="rId470" Type="http://schemas.openxmlformats.org/officeDocument/2006/relationships/customXml" Target="../ink/ink7399.xml"/><Relationship Id="rId58" Type="http://schemas.openxmlformats.org/officeDocument/2006/relationships/customXml" Target="../ink/ink719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70.png"/><Relationship Id="rId428" Type="http://schemas.openxmlformats.org/officeDocument/2006/relationships/customXml" Target="../ink/ink737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230.xml"/><Relationship Id="rId80" Type="http://schemas.openxmlformats.org/officeDocument/2006/relationships/customXml" Target="../ink/ink7203.xml"/><Relationship Id="rId176" Type="http://schemas.openxmlformats.org/officeDocument/2006/relationships/customXml" Target="../ink/ink7251.xml"/><Relationship Id="rId341" Type="http://schemas.openxmlformats.org/officeDocument/2006/relationships/customXml" Target="../ink/ink7334.xml"/><Relationship Id="rId383" Type="http://schemas.openxmlformats.org/officeDocument/2006/relationships/image" Target="../media/image575.png"/><Relationship Id="rId439" Type="http://schemas.openxmlformats.org/officeDocument/2006/relationships/image" Target="../media/image674.png"/><Relationship Id="rId201" Type="http://schemas.openxmlformats.org/officeDocument/2006/relationships/image" Target="../media/image537.png"/><Relationship Id="rId243" Type="http://schemas.openxmlformats.org/officeDocument/2006/relationships/customXml" Target="../ink/ink7285.xml"/><Relationship Id="rId285" Type="http://schemas.openxmlformats.org/officeDocument/2006/relationships/customXml" Target="../ink/ink7306.xml"/><Relationship Id="rId450" Type="http://schemas.openxmlformats.org/officeDocument/2006/relationships/customXml" Target="../ink/ink7389.xml"/><Relationship Id="rId38" Type="http://schemas.openxmlformats.org/officeDocument/2006/relationships/customXml" Target="../ink/ink718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5.png"/><Relationship Id="rId394" Type="http://schemas.openxmlformats.org/officeDocument/2006/relationships/customXml" Target="../ink/ink7361.xml"/><Relationship Id="rId408" Type="http://schemas.openxmlformats.org/officeDocument/2006/relationships/customXml" Target="../ink/ink7368.xml"/><Relationship Id="rId212" Type="http://schemas.openxmlformats.org/officeDocument/2006/relationships/customXml" Target="../ink/ink726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220.xml"/><Relationship Id="rId296" Type="http://schemas.openxmlformats.org/officeDocument/2006/relationships/image" Target="../media/image370.png"/><Relationship Id="rId461" Type="http://schemas.openxmlformats.org/officeDocument/2006/relationships/image" Target="../media/image685.png"/><Relationship Id="rId60" Type="http://schemas.openxmlformats.org/officeDocument/2006/relationships/customXml" Target="../ink/ink7193.xml"/><Relationship Id="rId156" Type="http://schemas.openxmlformats.org/officeDocument/2006/relationships/customXml" Target="../ink/ink7241.xml"/><Relationship Id="rId198" Type="http://schemas.openxmlformats.org/officeDocument/2006/relationships/customXml" Target="../ink/ink7262.xml"/><Relationship Id="rId321" Type="http://schemas.openxmlformats.org/officeDocument/2006/relationships/customXml" Target="../ink/ink7324.xml"/><Relationship Id="rId363" Type="http://schemas.openxmlformats.org/officeDocument/2006/relationships/customXml" Target="../ink/ink7345.xml"/><Relationship Id="rId419" Type="http://schemas.openxmlformats.org/officeDocument/2006/relationships/image" Target="../media/image593.png"/><Relationship Id="rId223" Type="http://schemas.openxmlformats.org/officeDocument/2006/relationships/customXml" Target="../ink/ink7275.xml"/><Relationship Id="rId430" Type="http://schemas.openxmlformats.org/officeDocument/2006/relationships/customXml" Target="../ink/ink7379.xml"/><Relationship Id="rId18" Type="http://schemas.openxmlformats.org/officeDocument/2006/relationships/customXml" Target="../ink/ink7172.xml"/><Relationship Id="rId265" Type="http://schemas.openxmlformats.org/officeDocument/2006/relationships/customXml" Target="../ink/ink7296.xml"/><Relationship Id="rId472" Type="http://schemas.openxmlformats.org/officeDocument/2006/relationships/customXml" Target="../ink/ink7400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1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16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75.png"/><Relationship Id="rId40" Type="http://schemas.openxmlformats.org/officeDocument/2006/relationships/customXml" Target="../ink/ink7183.xml"/><Relationship Id="rId136" Type="http://schemas.openxmlformats.org/officeDocument/2006/relationships/customXml" Target="../ink/ink7231.xml"/><Relationship Id="rId178" Type="http://schemas.openxmlformats.org/officeDocument/2006/relationships/customXml" Target="../ink/ink7252.xml"/><Relationship Id="rId301" Type="http://schemas.openxmlformats.org/officeDocument/2006/relationships/customXml" Target="../ink/ink7314.xml"/><Relationship Id="rId343" Type="http://schemas.openxmlformats.org/officeDocument/2006/relationships/customXml" Target="../ink/ink7335.xml"/><Relationship Id="rId82" Type="http://schemas.openxmlformats.org/officeDocument/2006/relationships/customXml" Target="../ink/ink7204.xml"/><Relationship Id="rId203" Type="http://schemas.openxmlformats.org/officeDocument/2006/relationships/image" Target="../media/image538.png"/><Relationship Id="rId385" Type="http://schemas.openxmlformats.org/officeDocument/2006/relationships/image" Target="../media/image576.png"/><Relationship Id="rId245" Type="http://schemas.openxmlformats.org/officeDocument/2006/relationships/customXml" Target="../ink/ink7286.xml"/><Relationship Id="rId287" Type="http://schemas.openxmlformats.org/officeDocument/2006/relationships/customXml" Target="../ink/ink7307.xml"/><Relationship Id="rId410" Type="http://schemas.openxmlformats.org/officeDocument/2006/relationships/customXml" Target="../ink/ink7369.xml"/><Relationship Id="rId452" Type="http://schemas.openxmlformats.org/officeDocument/2006/relationships/customXml" Target="../ink/ink7390.xml"/><Relationship Id="rId30" Type="http://schemas.openxmlformats.org/officeDocument/2006/relationships/customXml" Target="../ink/ink7178.xml"/><Relationship Id="rId105" Type="http://schemas.openxmlformats.org/officeDocument/2006/relationships/image" Target="../media/image164.png"/><Relationship Id="rId126" Type="http://schemas.openxmlformats.org/officeDocument/2006/relationships/customXml" Target="../ink/ink7226.xml"/><Relationship Id="rId147" Type="http://schemas.openxmlformats.org/officeDocument/2006/relationships/image" Target="../media/image328.png"/><Relationship Id="rId168" Type="http://schemas.openxmlformats.org/officeDocument/2006/relationships/customXml" Target="../ink/ink7247.xml"/><Relationship Id="rId312" Type="http://schemas.openxmlformats.org/officeDocument/2006/relationships/image" Target="../media/image378.png"/><Relationship Id="rId333" Type="http://schemas.openxmlformats.org/officeDocument/2006/relationships/customXml" Target="../ink/ink7330.xml"/><Relationship Id="rId354" Type="http://schemas.openxmlformats.org/officeDocument/2006/relationships/image" Target="../media/image663.png"/><Relationship Id="rId51" Type="http://schemas.openxmlformats.org/officeDocument/2006/relationships/image" Target="../media/image32.png"/><Relationship Id="rId72" Type="http://schemas.openxmlformats.org/officeDocument/2006/relationships/customXml" Target="../ink/ink7199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7351.xml"/><Relationship Id="rId396" Type="http://schemas.openxmlformats.org/officeDocument/2006/relationships/customXml" Target="../ink/ink7362.xml"/><Relationship Id="rId3" Type="http://schemas.openxmlformats.org/officeDocument/2006/relationships/image" Target="../media/image8.png"/><Relationship Id="rId214" Type="http://schemas.openxmlformats.org/officeDocument/2006/relationships/customXml" Target="../ink/ink7270.xml"/><Relationship Id="rId235" Type="http://schemas.openxmlformats.org/officeDocument/2006/relationships/customXml" Target="../ink/ink7281.xml"/><Relationship Id="rId256" Type="http://schemas.openxmlformats.org/officeDocument/2006/relationships/image" Target="../media/image354.png"/><Relationship Id="rId277" Type="http://schemas.openxmlformats.org/officeDocument/2006/relationships/customXml" Target="../ink/ink7302.xml"/><Relationship Id="rId298" Type="http://schemas.openxmlformats.org/officeDocument/2006/relationships/image" Target="../media/image371.png"/><Relationship Id="rId400" Type="http://schemas.openxmlformats.org/officeDocument/2006/relationships/customXml" Target="../ink/ink7364.xml"/><Relationship Id="rId421" Type="http://schemas.openxmlformats.org/officeDocument/2006/relationships/image" Target="../media/image594.png"/><Relationship Id="rId442" Type="http://schemas.openxmlformats.org/officeDocument/2006/relationships/customXml" Target="../ink/ink7385.xml"/><Relationship Id="rId463" Type="http://schemas.openxmlformats.org/officeDocument/2006/relationships/image" Target="../media/image686.png"/><Relationship Id="rId116" Type="http://schemas.openxmlformats.org/officeDocument/2006/relationships/customXml" Target="../ink/ink7221.xml"/><Relationship Id="rId137" Type="http://schemas.openxmlformats.org/officeDocument/2006/relationships/image" Target="../media/image323.png"/><Relationship Id="rId158" Type="http://schemas.openxmlformats.org/officeDocument/2006/relationships/customXml" Target="../ink/ink7242.xml"/><Relationship Id="rId302" Type="http://schemas.openxmlformats.org/officeDocument/2006/relationships/image" Target="../media/image373.png"/><Relationship Id="rId323" Type="http://schemas.openxmlformats.org/officeDocument/2006/relationships/customXml" Target="../ink/ink7325.xml"/><Relationship Id="rId344" Type="http://schemas.openxmlformats.org/officeDocument/2006/relationships/image" Target="../media/image628.png"/><Relationship Id="rId20" Type="http://schemas.openxmlformats.org/officeDocument/2006/relationships/customXml" Target="../ink/ink7173.xml"/><Relationship Id="rId41" Type="http://schemas.openxmlformats.org/officeDocument/2006/relationships/image" Target="../media/image27.png"/><Relationship Id="rId62" Type="http://schemas.openxmlformats.org/officeDocument/2006/relationships/customXml" Target="../ink/ink719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346.xml"/><Relationship Id="rId386" Type="http://schemas.openxmlformats.org/officeDocument/2006/relationships/customXml" Target="../ink/ink7357.xml"/><Relationship Id="rId190" Type="http://schemas.openxmlformats.org/officeDocument/2006/relationships/customXml" Target="../ink/ink7258.xml"/><Relationship Id="rId204" Type="http://schemas.openxmlformats.org/officeDocument/2006/relationships/customXml" Target="../ink/ink7265.xml"/><Relationship Id="rId225" Type="http://schemas.openxmlformats.org/officeDocument/2006/relationships/customXml" Target="../ink/ink7276.xml"/><Relationship Id="rId246" Type="http://schemas.openxmlformats.org/officeDocument/2006/relationships/image" Target="../media/image349.png"/><Relationship Id="rId267" Type="http://schemas.openxmlformats.org/officeDocument/2006/relationships/customXml" Target="../ink/ink7297.xml"/><Relationship Id="rId288" Type="http://schemas.openxmlformats.org/officeDocument/2006/relationships/image" Target="../media/image366.png"/><Relationship Id="rId411" Type="http://schemas.openxmlformats.org/officeDocument/2006/relationships/image" Target="../media/image589.png"/><Relationship Id="rId432" Type="http://schemas.openxmlformats.org/officeDocument/2006/relationships/customXml" Target="../ink/ink7380.xml"/><Relationship Id="rId453" Type="http://schemas.openxmlformats.org/officeDocument/2006/relationships/image" Target="../media/image681.png"/><Relationship Id="rId474" Type="http://schemas.openxmlformats.org/officeDocument/2006/relationships/customXml" Target="../ink/ink7401.xml"/><Relationship Id="rId106" Type="http://schemas.openxmlformats.org/officeDocument/2006/relationships/customXml" Target="../ink/ink7216.xml"/><Relationship Id="rId127" Type="http://schemas.openxmlformats.org/officeDocument/2006/relationships/image" Target="../media/image176.png"/><Relationship Id="rId313" Type="http://schemas.openxmlformats.org/officeDocument/2006/relationships/customXml" Target="../ink/ink7320.xml"/><Relationship Id="rId10" Type="http://schemas.openxmlformats.org/officeDocument/2006/relationships/customXml" Target="../ink/ink7168.xml"/><Relationship Id="rId31" Type="http://schemas.openxmlformats.org/officeDocument/2006/relationships/image" Target="../media/image22.png"/><Relationship Id="rId52" Type="http://schemas.openxmlformats.org/officeDocument/2006/relationships/customXml" Target="../ink/ink7189.xml"/><Relationship Id="rId73" Type="http://schemas.openxmlformats.org/officeDocument/2006/relationships/image" Target="../media/image520.png"/><Relationship Id="rId94" Type="http://schemas.openxmlformats.org/officeDocument/2006/relationships/customXml" Target="../ink/ink7210.xml"/><Relationship Id="rId148" Type="http://schemas.openxmlformats.org/officeDocument/2006/relationships/customXml" Target="../ink/ink723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341.xml"/><Relationship Id="rId376" Type="http://schemas.openxmlformats.org/officeDocument/2006/relationships/image" Target="../media/image572.png"/><Relationship Id="rId397" Type="http://schemas.openxmlformats.org/officeDocument/2006/relationships/image" Target="../media/image582.png"/><Relationship Id="rId4" Type="http://schemas.openxmlformats.org/officeDocument/2006/relationships/customXml" Target="../ink/ink7165.xml"/><Relationship Id="rId180" Type="http://schemas.openxmlformats.org/officeDocument/2006/relationships/customXml" Target="../ink/ink7253.xml"/><Relationship Id="rId215" Type="http://schemas.openxmlformats.org/officeDocument/2006/relationships/customXml" Target="../ink/ink7271.xml"/><Relationship Id="rId236" Type="http://schemas.openxmlformats.org/officeDocument/2006/relationships/image" Target="../media/image554.png"/><Relationship Id="rId257" Type="http://schemas.openxmlformats.org/officeDocument/2006/relationships/customXml" Target="../ink/ink7292.xml"/><Relationship Id="rId278" Type="http://schemas.openxmlformats.org/officeDocument/2006/relationships/image" Target="../media/image361.png"/><Relationship Id="rId401" Type="http://schemas.openxmlformats.org/officeDocument/2006/relationships/image" Target="../media/image584.png"/><Relationship Id="rId422" Type="http://schemas.openxmlformats.org/officeDocument/2006/relationships/customXml" Target="../ink/ink7375.xml"/><Relationship Id="rId443" Type="http://schemas.openxmlformats.org/officeDocument/2006/relationships/image" Target="../media/image676.png"/><Relationship Id="rId464" Type="http://schemas.openxmlformats.org/officeDocument/2006/relationships/customXml" Target="../ink/ink7396.xml"/><Relationship Id="rId303" Type="http://schemas.openxmlformats.org/officeDocument/2006/relationships/customXml" Target="../ink/ink7315.xml"/><Relationship Id="rId42" Type="http://schemas.openxmlformats.org/officeDocument/2006/relationships/customXml" Target="../ink/ink7184.xml"/><Relationship Id="rId84" Type="http://schemas.openxmlformats.org/officeDocument/2006/relationships/customXml" Target="../ink/ink7205.xml"/><Relationship Id="rId138" Type="http://schemas.openxmlformats.org/officeDocument/2006/relationships/customXml" Target="../ink/ink7232.xml"/><Relationship Id="rId345" Type="http://schemas.openxmlformats.org/officeDocument/2006/relationships/customXml" Target="../ink/ink7336.xml"/><Relationship Id="rId387" Type="http://schemas.openxmlformats.org/officeDocument/2006/relationships/image" Target="../media/image577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287.xml"/><Relationship Id="rId412" Type="http://schemas.openxmlformats.org/officeDocument/2006/relationships/customXml" Target="../ink/ink7370.xml"/><Relationship Id="rId107" Type="http://schemas.openxmlformats.org/officeDocument/2006/relationships/image" Target="../media/image165.png"/><Relationship Id="rId289" Type="http://schemas.openxmlformats.org/officeDocument/2006/relationships/customXml" Target="../ink/ink7308.xml"/><Relationship Id="rId454" Type="http://schemas.openxmlformats.org/officeDocument/2006/relationships/customXml" Target="../ink/ink739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64.png"/><Relationship Id="rId398" Type="http://schemas.openxmlformats.org/officeDocument/2006/relationships/customXml" Target="../ink/ink7363.xml"/><Relationship Id="rId95" Type="http://schemas.openxmlformats.org/officeDocument/2006/relationships/image" Target="../media/image531.png"/><Relationship Id="rId160" Type="http://schemas.openxmlformats.org/officeDocument/2006/relationships/customXml" Target="../ink/ink7243.xml"/><Relationship Id="rId216" Type="http://schemas.openxmlformats.org/officeDocument/2006/relationships/image" Target="../media/image544.png"/><Relationship Id="rId423" Type="http://schemas.openxmlformats.org/officeDocument/2006/relationships/image" Target="../media/image666.png"/><Relationship Id="rId258" Type="http://schemas.openxmlformats.org/officeDocument/2006/relationships/image" Target="../media/image355.png"/><Relationship Id="rId465" Type="http://schemas.openxmlformats.org/officeDocument/2006/relationships/image" Target="../media/image687.png"/><Relationship Id="rId22" Type="http://schemas.openxmlformats.org/officeDocument/2006/relationships/customXml" Target="../ink/ink7174.xml"/><Relationship Id="rId64" Type="http://schemas.openxmlformats.org/officeDocument/2006/relationships/customXml" Target="../ink/ink7195.xml"/><Relationship Id="rId118" Type="http://schemas.openxmlformats.org/officeDocument/2006/relationships/customXml" Target="../ink/ink7222.xml"/><Relationship Id="rId325" Type="http://schemas.openxmlformats.org/officeDocument/2006/relationships/customXml" Target="../ink/ink7326.xml"/><Relationship Id="rId367" Type="http://schemas.openxmlformats.org/officeDocument/2006/relationships/customXml" Target="../ink/ink7347.xml"/><Relationship Id="rId171" Type="http://schemas.openxmlformats.org/officeDocument/2006/relationships/image" Target="../media/image340.png"/><Relationship Id="rId227" Type="http://schemas.openxmlformats.org/officeDocument/2006/relationships/customXml" Target="../ink/ink7277.xml"/><Relationship Id="rId269" Type="http://schemas.openxmlformats.org/officeDocument/2006/relationships/customXml" Target="../ink/ink7298.xml"/><Relationship Id="rId434" Type="http://schemas.openxmlformats.org/officeDocument/2006/relationships/customXml" Target="../ink/ink738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233.xml"/><Relationship Id="rId182" Type="http://schemas.openxmlformats.org/officeDocument/2006/relationships/customXml" Target="../ink/ink7254.xml"/><Relationship Id="rId378" Type="http://schemas.openxmlformats.org/officeDocument/2006/relationships/image" Target="../media/image573.png"/><Relationship Id="rId403" Type="http://schemas.openxmlformats.org/officeDocument/2006/relationships/image" Target="../media/image585.png"/><Relationship Id="rId6" Type="http://schemas.openxmlformats.org/officeDocument/2006/relationships/customXml" Target="../ink/ink7166.xml"/><Relationship Id="rId238" Type="http://schemas.openxmlformats.org/officeDocument/2006/relationships/image" Target="../media/image555.png"/><Relationship Id="rId445" Type="http://schemas.openxmlformats.org/officeDocument/2006/relationships/image" Target="../media/image677.png"/><Relationship Id="rId291" Type="http://schemas.openxmlformats.org/officeDocument/2006/relationships/customXml" Target="../ink/ink7309.xml"/><Relationship Id="rId305" Type="http://schemas.openxmlformats.org/officeDocument/2006/relationships/customXml" Target="../ink/ink7316.xml"/><Relationship Id="rId347" Type="http://schemas.openxmlformats.org/officeDocument/2006/relationships/customXml" Target="../ink/ink7337.xml"/><Relationship Id="rId44" Type="http://schemas.openxmlformats.org/officeDocument/2006/relationships/customXml" Target="../ink/ink7185.xml"/><Relationship Id="rId86" Type="http://schemas.openxmlformats.org/officeDocument/2006/relationships/customXml" Target="../ink/ink7206.xml"/><Relationship Id="rId151" Type="http://schemas.openxmlformats.org/officeDocument/2006/relationships/image" Target="../media/image330.png"/><Relationship Id="rId389" Type="http://schemas.openxmlformats.org/officeDocument/2006/relationships/image" Target="../media/image57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288.xml"/><Relationship Id="rId414" Type="http://schemas.openxmlformats.org/officeDocument/2006/relationships/customXml" Target="../ink/ink7371.xml"/><Relationship Id="rId456" Type="http://schemas.openxmlformats.org/officeDocument/2006/relationships/customXml" Target="../ink/ink739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223.xml"/><Relationship Id="rId358" Type="http://schemas.openxmlformats.org/officeDocument/2006/relationships/image" Target="../media/image665.png"/><Relationship Id="rId162" Type="http://schemas.openxmlformats.org/officeDocument/2006/relationships/customXml" Target="../ink/ink7244.xml"/><Relationship Id="rId218" Type="http://schemas.openxmlformats.org/officeDocument/2006/relationships/image" Target="../media/image545.png"/><Relationship Id="rId425" Type="http://schemas.openxmlformats.org/officeDocument/2006/relationships/image" Target="../media/image667.png"/><Relationship Id="rId467" Type="http://schemas.openxmlformats.org/officeDocument/2006/relationships/image" Target="../media/image688.png"/><Relationship Id="rId271" Type="http://schemas.openxmlformats.org/officeDocument/2006/relationships/customXml" Target="../ink/ink7299.xml"/><Relationship Id="rId24" Type="http://schemas.openxmlformats.org/officeDocument/2006/relationships/customXml" Target="../ink/ink7175.xml"/><Relationship Id="rId66" Type="http://schemas.openxmlformats.org/officeDocument/2006/relationships/customXml" Target="../ink/ink7196.xml"/><Relationship Id="rId131" Type="http://schemas.openxmlformats.org/officeDocument/2006/relationships/image" Target="../media/image320.png"/><Relationship Id="rId327" Type="http://schemas.openxmlformats.org/officeDocument/2006/relationships/customXml" Target="../ink/ink7327.xml"/><Relationship Id="rId369" Type="http://schemas.openxmlformats.org/officeDocument/2006/relationships/customXml" Target="../ink/ink7348.xml"/><Relationship Id="rId173" Type="http://schemas.openxmlformats.org/officeDocument/2006/relationships/image" Target="../media/image59.png"/><Relationship Id="rId229" Type="http://schemas.openxmlformats.org/officeDocument/2006/relationships/customXml" Target="../ink/ink7278.xml"/><Relationship Id="rId380" Type="http://schemas.openxmlformats.org/officeDocument/2006/relationships/customXml" Target="../ink/ink7354.xml"/><Relationship Id="rId436" Type="http://schemas.openxmlformats.org/officeDocument/2006/relationships/customXml" Target="../ink/ink7382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21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167.xml"/><Relationship Id="rId142" Type="http://schemas.openxmlformats.org/officeDocument/2006/relationships/customXml" Target="../ink/ink7234.xml"/><Relationship Id="rId184" Type="http://schemas.openxmlformats.org/officeDocument/2006/relationships/customXml" Target="../ink/ink7255.xml"/><Relationship Id="rId391" Type="http://schemas.openxmlformats.org/officeDocument/2006/relationships/image" Target="../media/image579.png"/><Relationship Id="rId405" Type="http://schemas.openxmlformats.org/officeDocument/2006/relationships/image" Target="../media/image586.png"/><Relationship Id="rId447" Type="http://schemas.openxmlformats.org/officeDocument/2006/relationships/image" Target="../media/image678.png"/><Relationship Id="rId251" Type="http://schemas.openxmlformats.org/officeDocument/2006/relationships/customXml" Target="../ink/ink7289.xml"/><Relationship Id="rId46" Type="http://schemas.openxmlformats.org/officeDocument/2006/relationships/customXml" Target="../ink/ink7186.xml"/><Relationship Id="rId293" Type="http://schemas.openxmlformats.org/officeDocument/2006/relationships/customXml" Target="../ink/ink7310.xml"/><Relationship Id="rId307" Type="http://schemas.openxmlformats.org/officeDocument/2006/relationships/customXml" Target="../ink/ink7317.xml"/><Relationship Id="rId349" Type="http://schemas.openxmlformats.org/officeDocument/2006/relationships/customXml" Target="../ink/ink7338.xml"/><Relationship Id="rId88" Type="http://schemas.openxmlformats.org/officeDocument/2006/relationships/customXml" Target="../ink/ink720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4.png"/><Relationship Id="rId416" Type="http://schemas.openxmlformats.org/officeDocument/2006/relationships/customXml" Target="../ink/ink7372.xml"/><Relationship Id="rId220" Type="http://schemas.openxmlformats.org/officeDocument/2006/relationships/image" Target="../media/image546.png"/><Relationship Id="rId458" Type="http://schemas.openxmlformats.org/officeDocument/2006/relationships/customXml" Target="../ink/ink739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224.xml"/><Relationship Id="rId164" Type="http://schemas.openxmlformats.org/officeDocument/2006/relationships/customXml" Target="../ink/ink7245.xml"/><Relationship Id="rId371" Type="http://schemas.openxmlformats.org/officeDocument/2006/relationships/customXml" Target="../ink/ink7349.xml"/><Relationship Id="rId427" Type="http://schemas.openxmlformats.org/officeDocument/2006/relationships/image" Target="../media/image668.png"/><Relationship Id="rId469" Type="http://schemas.openxmlformats.org/officeDocument/2006/relationships/image" Target="../media/image689.png"/><Relationship Id="rId26" Type="http://schemas.openxmlformats.org/officeDocument/2006/relationships/customXml" Target="../ink/ink7176.xml"/><Relationship Id="rId231" Type="http://schemas.openxmlformats.org/officeDocument/2006/relationships/customXml" Target="../ink/ink7279.xml"/><Relationship Id="rId273" Type="http://schemas.openxmlformats.org/officeDocument/2006/relationships/customXml" Target="../ink/ink7300.xml"/><Relationship Id="rId329" Type="http://schemas.openxmlformats.org/officeDocument/2006/relationships/customXml" Target="../ink/ink7328.xml"/><Relationship Id="rId68" Type="http://schemas.openxmlformats.org/officeDocument/2006/relationships/customXml" Target="../ink/ink719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263.xml"/><Relationship Id="rId382" Type="http://schemas.openxmlformats.org/officeDocument/2006/relationships/customXml" Target="../ink/ink7355.xml"/><Relationship Id="rId438" Type="http://schemas.openxmlformats.org/officeDocument/2006/relationships/customXml" Target="../ink/ink738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214.xml"/><Relationship Id="rId144" Type="http://schemas.openxmlformats.org/officeDocument/2006/relationships/customXml" Target="../ink/ink7235.xml"/><Relationship Id="rId90" Type="http://schemas.openxmlformats.org/officeDocument/2006/relationships/customXml" Target="../ink/ink7208.xml"/><Relationship Id="rId186" Type="http://schemas.openxmlformats.org/officeDocument/2006/relationships/customXml" Target="../ink/ink7256.xml"/><Relationship Id="rId351" Type="http://schemas.openxmlformats.org/officeDocument/2006/relationships/customXml" Target="../ink/ink7339.xml"/><Relationship Id="rId393" Type="http://schemas.openxmlformats.org/officeDocument/2006/relationships/image" Target="../media/image580.png"/><Relationship Id="rId407" Type="http://schemas.openxmlformats.org/officeDocument/2006/relationships/image" Target="../media/image587.png"/><Relationship Id="rId449" Type="http://schemas.openxmlformats.org/officeDocument/2006/relationships/image" Target="../media/image679.png"/><Relationship Id="rId211" Type="http://schemas.openxmlformats.org/officeDocument/2006/relationships/image" Target="../media/image542.png"/><Relationship Id="rId253" Type="http://schemas.openxmlformats.org/officeDocument/2006/relationships/customXml" Target="../ink/ink7290.xml"/><Relationship Id="rId295" Type="http://schemas.openxmlformats.org/officeDocument/2006/relationships/customXml" Target="../ink/ink7311.xml"/><Relationship Id="rId309" Type="http://schemas.openxmlformats.org/officeDocument/2006/relationships/customXml" Target="../ink/ink7318.xml"/><Relationship Id="rId460" Type="http://schemas.openxmlformats.org/officeDocument/2006/relationships/customXml" Target="../ink/ink7394.xml"/><Relationship Id="rId48" Type="http://schemas.openxmlformats.org/officeDocument/2006/relationships/customXml" Target="../ink/ink718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5.png"/><Relationship Id="rId418" Type="http://schemas.openxmlformats.org/officeDocument/2006/relationships/customXml" Target="../ink/ink737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9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225.xml"/><Relationship Id="rId70" Type="http://schemas.openxmlformats.org/officeDocument/2006/relationships/customXml" Target="../ink/ink7198.xml"/><Relationship Id="rId166" Type="http://schemas.openxmlformats.org/officeDocument/2006/relationships/customXml" Target="../ink/ink7246.xml"/><Relationship Id="rId331" Type="http://schemas.openxmlformats.org/officeDocument/2006/relationships/customXml" Target="../ink/ink7329.xml"/><Relationship Id="rId373" Type="http://schemas.openxmlformats.org/officeDocument/2006/relationships/customXml" Target="../ink/ink7350.xml"/><Relationship Id="rId429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7280.xml"/><Relationship Id="rId440" Type="http://schemas.openxmlformats.org/officeDocument/2006/relationships/customXml" Target="../ink/ink7384.xml"/><Relationship Id="rId28" Type="http://schemas.openxmlformats.org/officeDocument/2006/relationships/customXml" Target="../ink/ink7177.xml"/><Relationship Id="rId275" Type="http://schemas.openxmlformats.org/officeDocument/2006/relationships/customXml" Target="../ink/ink7301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356.xml"/><Relationship Id="rId202" Type="http://schemas.openxmlformats.org/officeDocument/2006/relationships/customXml" Target="../ink/ink726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80.png"/><Relationship Id="rId50" Type="http://schemas.openxmlformats.org/officeDocument/2006/relationships/customXml" Target="../ink/ink7188.xml"/><Relationship Id="rId104" Type="http://schemas.openxmlformats.org/officeDocument/2006/relationships/customXml" Target="../ink/ink7215.xml"/><Relationship Id="rId146" Type="http://schemas.openxmlformats.org/officeDocument/2006/relationships/customXml" Target="../ink/ink7236.xml"/><Relationship Id="rId188" Type="http://schemas.openxmlformats.org/officeDocument/2006/relationships/customXml" Target="../ink/ink7257.xml"/><Relationship Id="rId311" Type="http://schemas.openxmlformats.org/officeDocument/2006/relationships/customXml" Target="../ink/ink7319.xml"/><Relationship Id="rId353" Type="http://schemas.openxmlformats.org/officeDocument/2006/relationships/customXml" Target="../ink/ink7340.xml"/><Relationship Id="rId395" Type="http://schemas.openxmlformats.org/officeDocument/2006/relationships/image" Target="../media/image581.png"/><Relationship Id="rId409" Type="http://schemas.openxmlformats.org/officeDocument/2006/relationships/image" Target="../media/image588.png"/><Relationship Id="rId92" Type="http://schemas.openxmlformats.org/officeDocument/2006/relationships/customXml" Target="../ink/ink7209.xml"/><Relationship Id="rId213" Type="http://schemas.openxmlformats.org/officeDocument/2006/relationships/image" Target="../media/image543.png"/><Relationship Id="rId420" Type="http://schemas.openxmlformats.org/officeDocument/2006/relationships/customXml" Target="../ink/ink7374.xml"/><Relationship Id="rId255" Type="http://schemas.openxmlformats.org/officeDocument/2006/relationships/customXml" Target="../ink/ink7291.xml"/><Relationship Id="rId297" Type="http://schemas.openxmlformats.org/officeDocument/2006/relationships/customXml" Target="../ink/ink7312.xml"/><Relationship Id="rId462" Type="http://schemas.openxmlformats.org/officeDocument/2006/relationships/customXml" Target="../ink/ink7395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6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70.png"/><Relationship Id="rId473" Type="http://schemas.openxmlformats.org/officeDocument/2006/relationships/image" Target="../media/image691.png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551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486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image" Target="../media/image716.png"/><Relationship Id="rId32" Type="http://schemas.openxmlformats.org/officeDocument/2006/relationships/customXml" Target="../ink/ink7417.xml"/><Relationship Id="rId74" Type="http://schemas.openxmlformats.org/officeDocument/2006/relationships/customXml" Target="../ink/ink7438.xml"/><Relationship Id="rId128" Type="http://schemas.openxmlformats.org/officeDocument/2006/relationships/customXml" Target="../ink/ink7465.xml"/><Relationship Id="rId335" Type="http://schemas.openxmlformats.org/officeDocument/2006/relationships/customXml" Target="../ink/ink7569.xml"/><Relationship Id="rId377" Type="http://schemas.openxmlformats.org/officeDocument/2006/relationships/image" Target="../media/image577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7520.xml"/><Relationship Id="rId402" Type="http://schemas.openxmlformats.org/officeDocument/2006/relationships/customXml" Target="../ink/ink7603.xml"/><Relationship Id="rId279" Type="http://schemas.openxmlformats.org/officeDocument/2006/relationships/customXml" Target="../ink/ink7541.xml"/><Relationship Id="rId444" Type="http://schemas.openxmlformats.org/officeDocument/2006/relationships/customXml" Target="../ink/ink762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596.xml"/><Relationship Id="rId85" Type="http://schemas.openxmlformats.org/officeDocument/2006/relationships/image" Target="../media/image526.png"/><Relationship Id="rId150" Type="http://schemas.openxmlformats.org/officeDocument/2006/relationships/customXml" Target="../ink/ink7476.xml"/><Relationship Id="rId192" Type="http://schemas.openxmlformats.org/officeDocument/2006/relationships/customXml" Target="../ink/ink7497.xml"/><Relationship Id="rId206" Type="http://schemas.openxmlformats.org/officeDocument/2006/relationships/customXml" Target="../ink/ink7504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06.png"/><Relationship Id="rId12" Type="http://schemas.openxmlformats.org/officeDocument/2006/relationships/customXml" Target="../ink/ink7407.xml"/><Relationship Id="rId108" Type="http://schemas.openxmlformats.org/officeDocument/2006/relationships/customXml" Target="../ink/ink7455.xml"/><Relationship Id="rId315" Type="http://schemas.openxmlformats.org/officeDocument/2006/relationships/customXml" Target="../ink/ink7559.xml"/><Relationship Id="rId357" Type="http://schemas.openxmlformats.org/officeDocument/2006/relationships/customXml" Target="../ink/ink7580.xml"/><Relationship Id="rId54" Type="http://schemas.openxmlformats.org/officeDocument/2006/relationships/customXml" Target="../ink/ink7428.xml"/><Relationship Id="rId96" Type="http://schemas.openxmlformats.org/officeDocument/2006/relationships/customXml" Target="../ink/ink7449.xml"/><Relationship Id="rId161" Type="http://schemas.openxmlformats.org/officeDocument/2006/relationships/image" Target="../media/image335.png"/><Relationship Id="rId217" Type="http://schemas.openxmlformats.org/officeDocument/2006/relationships/customXml" Target="../ink/ink7510.xml"/><Relationship Id="rId399" Type="http://schemas.openxmlformats.org/officeDocument/2006/relationships/image" Target="../media/image588.png"/><Relationship Id="rId259" Type="http://schemas.openxmlformats.org/officeDocument/2006/relationships/customXml" Target="../ink/ink7531.xml"/><Relationship Id="rId424" Type="http://schemas.openxmlformats.org/officeDocument/2006/relationships/customXml" Target="../ink/ink7614.xml"/><Relationship Id="rId466" Type="http://schemas.openxmlformats.org/officeDocument/2006/relationships/customXml" Target="../ink/ink7635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466.xml"/><Relationship Id="rId368" Type="http://schemas.openxmlformats.org/officeDocument/2006/relationships/image" Target="../media/image573.png"/><Relationship Id="rId172" Type="http://schemas.openxmlformats.org/officeDocument/2006/relationships/customXml" Target="../ink/ink7487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image" Target="../media/image717.png"/><Relationship Id="rId281" Type="http://schemas.openxmlformats.org/officeDocument/2006/relationships/customXml" Target="../ink/ink7542.xml"/><Relationship Id="rId337" Type="http://schemas.openxmlformats.org/officeDocument/2006/relationships/customXml" Target="../ink/ink7570.xml"/><Relationship Id="rId34" Type="http://schemas.openxmlformats.org/officeDocument/2006/relationships/customXml" Target="../ink/ink7418.xml"/><Relationship Id="rId76" Type="http://schemas.openxmlformats.org/officeDocument/2006/relationships/customXml" Target="../ink/ink7439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7521.xml"/><Relationship Id="rId390" Type="http://schemas.openxmlformats.org/officeDocument/2006/relationships/customXml" Target="../ink/ink7597.xml"/><Relationship Id="rId404" Type="http://schemas.openxmlformats.org/officeDocument/2006/relationships/customXml" Target="../ink/ink7604.xml"/><Relationship Id="rId446" Type="http://schemas.openxmlformats.org/officeDocument/2006/relationships/customXml" Target="../ink/ink7625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456.xml"/><Relationship Id="rId348" Type="http://schemas.openxmlformats.org/officeDocument/2006/relationships/image" Target="../media/image635.png"/><Relationship Id="rId152" Type="http://schemas.openxmlformats.org/officeDocument/2006/relationships/customXml" Target="../ink/ink7477.xml"/><Relationship Id="rId194" Type="http://schemas.openxmlformats.org/officeDocument/2006/relationships/customXml" Target="../ink/ink7498.xml"/><Relationship Id="rId208" Type="http://schemas.openxmlformats.org/officeDocument/2006/relationships/customXml" Target="../ink/ink7505.xml"/><Relationship Id="rId415" Type="http://schemas.openxmlformats.org/officeDocument/2006/relationships/image" Target="../media/image668.png"/><Relationship Id="rId457" Type="http://schemas.openxmlformats.org/officeDocument/2006/relationships/image" Target="../media/image707.png"/><Relationship Id="rId261" Type="http://schemas.openxmlformats.org/officeDocument/2006/relationships/customXml" Target="../ink/ink7532.xml"/><Relationship Id="rId14" Type="http://schemas.openxmlformats.org/officeDocument/2006/relationships/customXml" Target="../ink/ink7408.xml"/><Relationship Id="rId56" Type="http://schemas.openxmlformats.org/officeDocument/2006/relationships/customXml" Target="../ink/ink7429.xml"/><Relationship Id="rId317" Type="http://schemas.openxmlformats.org/officeDocument/2006/relationships/customXml" Target="../ink/ink7560.xml"/><Relationship Id="rId359" Type="http://schemas.openxmlformats.org/officeDocument/2006/relationships/customXml" Target="../ink/ink7581.xml"/><Relationship Id="rId98" Type="http://schemas.openxmlformats.org/officeDocument/2006/relationships/customXml" Target="../ink/ink7450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511.xml"/><Relationship Id="rId370" Type="http://schemas.openxmlformats.org/officeDocument/2006/relationships/customXml" Target="../ink/ink7587.xml"/><Relationship Id="rId426" Type="http://schemas.openxmlformats.org/officeDocument/2006/relationships/customXml" Target="../ink/ink7615.xml"/><Relationship Id="rId230" Type="http://schemas.openxmlformats.org/officeDocument/2006/relationships/image" Target="../media/image551.png"/><Relationship Id="rId468" Type="http://schemas.openxmlformats.org/officeDocument/2006/relationships/customXml" Target="../ink/ink7636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467.xml"/><Relationship Id="rId174" Type="http://schemas.openxmlformats.org/officeDocument/2006/relationships/customXml" Target="../ink/ink7488.xml"/><Relationship Id="rId381" Type="http://schemas.openxmlformats.org/officeDocument/2006/relationships/image" Target="../media/image579.png"/><Relationship Id="rId241" Type="http://schemas.openxmlformats.org/officeDocument/2006/relationships/customXml" Target="../ink/ink7522.xml"/><Relationship Id="rId437" Type="http://schemas.openxmlformats.org/officeDocument/2006/relationships/image" Target="../media/image697.png"/><Relationship Id="rId479" Type="http://schemas.openxmlformats.org/officeDocument/2006/relationships/image" Target="../media/image718.png"/><Relationship Id="rId36" Type="http://schemas.openxmlformats.org/officeDocument/2006/relationships/customXml" Target="../ink/ink7419.xml"/><Relationship Id="rId283" Type="http://schemas.openxmlformats.org/officeDocument/2006/relationships/customXml" Target="../ink/ink7543.xml"/><Relationship Id="rId339" Type="http://schemas.openxmlformats.org/officeDocument/2006/relationships/customXml" Target="../ink/ink7571.xml"/><Relationship Id="rId78" Type="http://schemas.openxmlformats.org/officeDocument/2006/relationships/customXml" Target="../ink/ink7440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605.xml"/><Relationship Id="rId9" Type="http://schemas.openxmlformats.org/officeDocument/2006/relationships/image" Target="../media/image11.png"/><Relationship Id="rId210" Type="http://schemas.openxmlformats.org/officeDocument/2006/relationships/customXml" Target="../ink/ink7506.xml"/><Relationship Id="rId392" Type="http://schemas.openxmlformats.org/officeDocument/2006/relationships/customXml" Target="../ink/ink7598.xml"/><Relationship Id="rId448" Type="http://schemas.openxmlformats.org/officeDocument/2006/relationships/customXml" Target="../ink/ink7626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457.xml"/><Relationship Id="rId154" Type="http://schemas.openxmlformats.org/officeDocument/2006/relationships/customXml" Target="../ink/ink7478.xml"/><Relationship Id="rId361" Type="http://schemas.openxmlformats.org/officeDocument/2006/relationships/customXml" Target="../ink/ink7582.xml"/><Relationship Id="rId196" Type="http://schemas.openxmlformats.org/officeDocument/2006/relationships/customXml" Target="../ink/ink7499.xml"/><Relationship Id="rId417" Type="http://schemas.openxmlformats.org/officeDocument/2006/relationships/image" Target="../media/image669.png"/><Relationship Id="rId459" Type="http://schemas.openxmlformats.org/officeDocument/2006/relationships/image" Target="../media/image708.png"/><Relationship Id="rId16" Type="http://schemas.openxmlformats.org/officeDocument/2006/relationships/customXml" Target="../ink/ink7409.xml"/><Relationship Id="rId221" Type="http://schemas.openxmlformats.org/officeDocument/2006/relationships/customXml" Target="../ink/ink7512.xml"/><Relationship Id="rId263" Type="http://schemas.openxmlformats.org/officeDocument/2006/relationships/customXml" Target="../ink/ink7533.xml"/><Relationship Id="rId319" Type="http://schemas.openxmlformats.org/officeDocument/2006/relationships/customXml" Target="../ink/ink7561.xml"/><Relationship Id="rId470" Type="http://schemas.openxmlformats.org/officeDocument/2006/relationships/customXml" Target="../ink/ink7637.xml"/><Relationship Id="rId58" Type="http://schemas.openxmlformats.org/officeDocument/2006/relationships/customXml" Target="../ink/ink7430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588.xml"/><Relationship Id="rId428" Type="http://schemas.openxmlformats.org/officeDocument/2006/relationships/customXml" Target="../ink/ink7616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468.xml"/><Relationship Id="rId80" Type="http://schemas.openxmlformats.org/officeDocument/2006/relationships/customXml" Target="../ink/ink7441.xml"/><Relationship Id="rId176" Type="http://schemas.openxmlformats.org/officeDocument/2006/relationships/customXml" Target="../ink/ink7489.xml"/><Relationship Id="rId341" Type="http://schemas.openxmlformats.org/officeDocument/2006/relationships/customXml" Target="../ink/ink7572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523.xml"/><Relationship Id="rId285" Type="http://schemas.openxmlformats.org/officeDocument/2006/relationships/customXml" Target="../ink/ink7544.xml"/><Relationship Id="rId450" Type="http://schemas.openxmlformats.org/officeDocument/2006/relationships/customXml" Target="../ink/ink7627.xml"/><Relationship Id="rId38" Type="http://schemas.openxmlformats.org/officeDocument/2006/relationships/customXml" Target="../ink/ink7420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599.xml"/><Relationship Id="rId408" Type="http://schemas.openxmlformats.org/officeDocument/2006/relationships/customXml" Target="../ink/ink7606.xml"/><Relationship Id="rId212" Type="http://schemas.openxmlformats.org/officeDocument/2006/relationships/customXml" Target="../ink/ink7507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458.xml"/><Relationship Id="rId296" Type="http://schemas.openxmlformats.org/officeDocument/2006/relationships/image" Target="../media/image370.png"/><Relationship Id="rId461" Type="http://schemas.openxmlformats.org/officeDocument/2006/relationships/image" Target="../media/image709.png"/><Relationship Id="rId60" Type="http://schemas.openxmlformats.org/officeDocument/2006/relationships/customXml" Target="../ink/ink7431.xml"/><Relationship Id="rId156" Type="http://schemas.openxmlformats.org/officeDocument/2006/relationships/customXml" Target="../ink/ink7479.xml"/><Relationship Id="rId198" Type="http://schemas.openxmlformats.org/officeDocument/2006/relationships/customXml" Target="../ink/ink7500.xml"/><Relationship Id="rId321" Type="http://schemas.openxmlformats.org/officeDocument/2006/relationships/customXml" Target="../ink/ink7562.xml"/><Relationship Id="rId363" Type="http://schemas.openxmlformats.org/officeDocument/2006/relationships/customXml" Target="../ink/ink7583.xml"/><Relationship Id="rId419" Type="http://schemas.openxmlformats.org/officeDocument/2006/relationships/image" Target="../media/image670.png"/><Relationship Id="rId223" Type="http://schemas.openxmlformats.org/officeDocument/2006/relationships/customXml" Target="../ink/ink7513.xml"/><Relationship Id="rId430" Type="http://schemas.openxmlformats.org/officeDocument/2006/relationships/customXml" Target="../ink/ink7617.xml"/><Relationship Id="rId18" Type="http://schemas.openxmlformats.org/officeDocument/2006/relationships/customXml" Target="../ink/ink7410.xml"/><Relationship Id="rId265" Type="http://schemas.openxmlformats.org/officeDocument/2006/relationships/customXml" Target="../ink/ink7534.xml"/><Relationship Id="rId472" Type="http://schemas.openxmlformats.org/officeDocument/2006/relationships/customXml" Target="../ink/ink7638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589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402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0" Type="http://schemas.openxmlformats.org/officeDocument/2006/relationships/customXml" Target="../ink/ink7421.xml"/><Relationship Id="rId136" Type="http://schemas.openxmlformats.org/officeDocument/2006/relationships/customXml" Target="../ink/ink7469.xml"/><Relationship Id="rId178" Type="http://schemas.openxmlformats.org/officeDocument/2006/relationships/customXml" Target="../ink/ink7490.xml"/><Relationship Id="rId301" Type="http://schemas.openxmlformats.org/officeDocument/2006/relationships/customXml" Target="../ink/ink7552.xml"/><Relationship Id="rId343" Type="http://schemas.openxmlformats.org/officeDocument/2006/relationships/customXml" Target="../ink/ink7573.xml"/><Relationship Id="rId82" Type="http://schemas.openxmlformats.org/officeDocument/2006/relationships/customXml" Target="../ink/ink7442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524.xml"/><Relationship Id="rId287" Type="http://schemas.openxmlformats.org/officeDocument/2006/relationships/customXml" Target="../ink/ink7545.xml"/><Relationship Id="rId410" Type="http://schemas.openxmlformats.org/officeDocument/2006/relationships/customXml" Target="../ink/ink7607.xml"/><Relationship Id="rId452" Type="http://schemas.openxmlformats.org/officeDocument/2006/relationships/customXml" Target="../ink/ink7628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72" Type="http://schemas.openxmlformats.org/officeDocument/2006/relationships/customXml" Target="../ink/ink7437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image" Target="../media/image576.png"/><Relationship Id="rId396" Type="http://schemas.openxmlformats.org/officeDocument/2006/relationships/customXml" Target="../ink/ink7600.xml"/><Relationship Id="rId3" Type="http://schemas.openxmlformats.org/officeDocument/2006/relationships/image" Target="../media/image8.png"/><Relationship Id="rId214" Type="http://schemas.openxmlformats.org/officeDocument/2006/relationships/customXml" Target="../ink/ink7508.xml"/><Relationship Id="rId235" Type="http://schemas.openxmlformats.org/officeDocument/2006/relationships/customXml" Target="../ink/ink7519.xml"/><Relationship Id="rId256" Type="http://schemas.openxmlformats.org/officeDocument/2006/relationships/image" Target="../media/image354.png"/><Relationship Id="rId277" Type="http://schemas.openxmlformats.org/officeDocument/2006/relationships/customXml" Target="../ink/ink7540.xml"/><Relationship Id="rId298" Type="http://schemas.openxmlformats.org/officeDocument/2006/relationships/image" Target="../media/image371.png"/><Relationship Id="rId400" Type="http://schemas.openxmlformats.org/officeDocument/2006/relationships/customXml" Target="../ink/ink7602.xml"/><Relationship Id="rId421" Type="http://schemas.openxmlformats.org/officeDocument/2006/relationships/image" Target="../media/image671.png"/><Relationship Id="rId442" Type="http://schemas.openxmlformats.org/officeDocument/2006/relationships/customXml" Target="../ink/ink7623.xml"/><Relationship Id="rId463" Type="http://schemas.openxmlformats.org/officeDocument/2006/relationships/image" Target="../media/image710.png"/><Relationship Id="rId116" Type="http://schemas.openxmlformats.org/officeDocument/2006/relationships/customXml" Target="../ink/ink7459.xml"/><Relationship Id="rId137" Type="http://schemas.openxmlformats.org/officeDocument/2006/relationships/image" Target="../media/image323.png"/><Relationship Id="rId158" Type="http://schemas.openxmlformats.org/officeDocument/2006/relationships/customXml" Target="../ink/ink7480.xml"/><Relationship Id="rId302" Type="http://schemas.openxmlformats.org/officeDocument/2006/relationships/image" Target="../media/image373.png"/><Relationship Id="rId323" Type="http://schemas.openxmlformats.org/officeDocument/2006/relationships/customXml" Target="../ink/ink7563.xml"/><Relationship Id="rId344" Type="http://schemas.openxmlformats.org/officeDocument/2006/relationships/image" Target="../media/image628.png"/><Relationship Id="rId20" Type="http://schemas.openxmlformats.org/officeDocument/2006/relationships/customXml" Target="../ink/ink7411.xml"/><Relationship Id="rId41" Type="http://schemas.openxmlformats.org/officeDocument/2006/relationships/image" Target="../media/image27.png"/><Relationship Id="rId62" Type="http://schemas.openxmlformats.org/officeDocument/2006/relationships/customXml" Target="../ink/ink7432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584.xml"/><Relationship Id="rId386" Type="http://schemas.openxmlformats.org/officeDocument/2006/relationships/customXml" Target="../ink/ink7595.xml"/><Relationship Id="rId190" Type="http://schemas.openxmlformats.org/officeDocument/2006/relationships/customXml" Target="../ink/ink7496.xml"/><Relationship Id="rId204" Type="http://schemas.openxmlformats.org/officeDocument/2006/relationships/customXml" Target="../ink/ink7503.xml"/><Relationship Id="rId225" Type="http://schemas.openxmlformats.org/officeDocument/2006/relationships/customXml" Target="../ink/ink7514.xml"/><Relationship Id="rId246" Type="http://schemas.openxmlformats.org/officeDocument/2006/relationships/image" Target="../media/image349.png"/><Relationship Id="rId267" Type="http://schemas.openxmlformats.org/officeDocument/2006/relationships/customXml" Target="../ink/ink7535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618.xml"/><Relationship Id="rId453" Type="http://schemas.openxmlformats.org/officeDocument/2006/relationships/image" Target="../media/image705.png"/><Relationship Id="rId474" Type="http://schemas.openxmlformats.org/officeDocument/2006/relationships/customXml" Target="../ink/ink7639.xml"/><Relationship Id="rId106" Type="http://schemas.openxmlformats.org/officeDocument/2006/relationships/customXml" Target="../ink/ink7454.xml"/><Relationship Id="rId127" Type="http://schemas.openxmlformats.org/officeDocument/2006/relationships/image" Target="../media/image176.png"/><Relationship Id="rId313" Type="http://schemas.openxmlformats.org/officeDocument/2006/relationships/customXml" Target="../ink/ink7558.xml"/><Relationship Id="rId10" Type="http://schemas.openxmlformats.org/officeDocument/2006/relationships/customXml" Target="../ink/ink7406.xml"/><Relationship Id="rId31" Type="http://schemas.openxmlformats.org/officeDocument/2006/relationships/image" Target="../media/image22.png"/><Relationship Id="rId52" Type="http://schemas.openxmlformats.org/officeDocument/2006/relationships/customXml" Target="../ink/ink7427.xml"/><Relationship Id="rId73" Type="http://schemas.openxmlformats.org/officeDocument/2006/relationships/image" Target="../media/image520.png"/><Relationship Id="rId94" Type="http://schemas.openxmlformats.org/officeDocument/2006/relationships/customXml" Target="../ink/ink7448.xml"/><Relationship Id="rId148" Type="http://schemas.openxmlformats.org/officeDocument/2006/relationships/customXml" Target="../ink/ink7475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579.xml"/><Relationship Id="rId376" Type="http://schemas.openxmlformats.org/officeDocument/2006/relationships/customXml" Target="../ink/ink7590.xml"/><Relationship Id="rId397" Type="http://schemas.openxmlformats.org/officeDocument/2006/relationships/image" Target="../media/image587.png"/><Relationship Id="rId4" Type="http://schemas.openxmlformats.org/officeDocument/2006/relationships/customXml" Target="../ink/ink7403.xml"/><Relationship Id="rId180" Type="http://schemas.openxmlformats.org/officeDocument/2006/relationships/customXml" Target="../ink/ink7491.xml"/><Relationship Id="rId215" Type="http://schemas.openxmlformats.org/officeDocument/2006/relationships/customXml" Target="../ink/ink7509.xml"/><Relationship Id="rId236" Type="http://schemas.openxmlformats.org/officeDocument/2006/relationships/image" Target="../media/image554.png"/><Relationship Id="rId257" Type="http://schemas.openxmlformats.org/officeDocument/2006/relationships/customXml" Target="../ink/ink7530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613.xml"/><Relationship Id="rId443" Type="http://schemas.openxmlformats.org/officeDocument/2006/relationships/image" Target="../media/image700.png"/><Relationship Id="rId464" Type="http://schemas.openxmlformats.org/officeDocument/2006/relationships/customXml" Target="../ink/ink7634.xml"/><Relationship Id="rId303" Type="http://schemas.openxmlformats.org/officeDocument/2006/relationships/customXml" Target="../ink/ink7553.xml"/><Relationship Id="rId42" Type="http://schemas.openxmlformats.org/officeDocument/2006/relationships/customXml" Target="../ink/ink7422.xml"/><Relationship Id="rId84" Type="http://schemas.openxmlformats.org/officeDocument/2006/relationships/customXml" Target="../ink/ink7443.xml"/><Relationship Id="rId138" Type="http://schemas.openxmlformats.org/officeDocument/2006/relationships/customXml" Target="../ink/ink7470.xml"/><Relationship Id="rId345" Type="http://schemas.openxmlformats.org/officeDocument/2006/relationships/customXml" Target="../ink/ink7574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525.xml"/><Relationship Id="rId412" Type="http://schemas.openxmlformats.org/officeDocument/2006/relationships/customXml" Target="../ink/ink7608.xml"/><Relationship Id="rId107" Type="http://schemas.openxmlformats.org/officeDocument/2006/relationships/image" Target="../media/image165.png"/><Relationship Id="rId289" Type="http://schemas.openxmlformats.org/officeDocument/2006/relationships/customXml" Target="../ink/ink7546.xml"/><Relationship Id="rId454" Type="http://schemas.openxmlformats.org/officeDocument/2006/relationships/customXml" Target="../ink/ink762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601.xml"/><Relationship Id="rId95" Type="http://schemas.openxmlformats.org/officeDocument/2006/relationships/image" Target="../media/image531.png"/><Relationship Id="rId160" Type="http://schemas.openxmlformats.org/officeDocument/2006/relationships/customXml" Target="../ink/ink7481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image" Target="../media/image711.png"/><Relationship Id="rId22" Type="http://schemas.openxmlformats.org/officeDocument/2006/relationships/customXml" Target="../ink/ink7412.xml"/><Relationship Id="rId64" Type="http://schemas.openxmlformats.org/officeDocument/2006/relationships/customXml" Target="../ink/ink7433.xml"/><Relationship Id="rId118" Type="http://schemas.openxmlformats.org/officeDocument/2006/relationships/customXml" Target="../ink/ink7460.xml"/><Relationship Id="rId325" Type="http://schemas.openxmlformats.org/officeDocument/2006/relationships/customXml" Target="../ink/ink7564.xml"/><Relationship Id="rId367" Type="http://schemas.openxmlformats.org/officeDocument/2006/relationships/customXml" Target="../ink/ink7585.xml"/><Relationship Id="rId171" Type="http://schemas.openxmlformats.org/officeDocument/2006/relationships/image" Target="../media/image340.png"/><Relationship Id="rId227" Type="http://schemas.openxmlformats.org/officeDocument/2006/relationships/customXml" Target="../ink/ink7515.xml"/><Relationship Id="rId269" Type="http://schemas.openxmlformats.org/officeDocument/2006/relationships/customXml" Target="../ink/ink7536.xml"/><Relationship Id="rId434" Type="http://schemas.openxmlformats.org/officeDocument/2006/relationships/customXml" Target="../ink/ink7619.xml"/><Relationship Id="rId476" Type="http://schemas.openxmlformats.org/officeDocument/2006/relationships/customXml" Target="../ink/ink764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471.xml"/><Relationship Id="rId182" Type="http://schemas.openxmlformats.org/officeDocument/2006/relationships/customXml" Target="../ink/ink7492.xml"/><Relationship Id="rId378" Type="http://schemas.openxmlformats.org/officeDocument/2006/relationships/customXml" Target="../ink/ink7591.xml"/><Relationship Id="rId403" Type="http://schemas.openxmlformats.org/officeDocument/2006/relationships/image" Target="../media/image590.png"/><Relationship Id="rId6" Type="http://schemas.openxmlformats.org/officeDocument/2006/relationships/customXml" Target="../ink/ink7404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7547.xml"/><Relationship Id="rId305" Type="http://schemas.openxmlformats.org/officeDocument/2006/relationships/customXml" Target="../ink/ink7554.xml"/><Relationship Id="rId347" Type="http://schemas.openxmlformats.org/officeDocument/2006/relationships/customXml" Target="../ink/ink7575.xml"/><Relationship Id="rId44" Type="http://schemas.openxmlformats.org/officeDocument/2006/relationships/customXml" Target="../ink/ink7423.xml"/><Relationship Id="rId86" Type="http://schemas.openxmlformats.org/officeDocument/2006/relationships/customXml" Target="../ink/ink7444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526.xml"/><Relationship Id="rId414" Type="http://schemas.openxmlformats.org/officeDocument/2006/relationships/customXml" Target="../ink/ink7609.xml"/><Relationship Id="rId456" Type="http://schemas.openxmlformats.org/officeDocument/2006/relationships/customXml" Target="../ink/ink7630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461.xml"/><Relationship Id="rId358" Type="http://schemas.openxmlformats.org/officeDocument/2006/relationships/image" Target="../media/image568.png"/><Relationship Id="rId162" Type="http://schemas.openxmlformats.org/officeDocument/2006/relationships/customXml" Target="../ink/ink7482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image" Target="../media/image712.png"/><Relationship Id="rId271" Type="http://schemas.openxmlformats.org/officeDocument/2006/relationships/customXml" Target="../ink/ink7537.xml"/><Relationship Id="rId24" Type="http://schemas.openxmlformats.org/officeDocument/2006/relationships/customXml" Target="../ink/ink7413.xml"/><Relationship Id="rId66" Type="http://schemas.openxmlformats.org/officeDocument/2006/relationships/customXml" Target="../ink/ink7434.xml"/><Relationship Id="rId131" Type="http://schemas.openxmlformats.org/officeDocument/2006/relationships/image" Target="../media/image320.png"/><Relationship Id="rId327" Type="http://schemas.openxmlformats.org/officeDocument/2006/relationships/customXml" Target="../ink/ink7565.xml"/><Relationship Id="rId369" Type="http://schemas.openxmlformats.org/officeDocument/2006/relationships/customXml" Target="../ink/ink7586.xml"/><Relationship Id="rId173" Type="http://schemas.openxmlformats.org/officeDocument/2006/relationships/image" Target="../media/image59.png"/><Relationship Id="rId229" Type="http://schemas.openxmlformats.org/officeDocument/2006/relationships/customXml" Target="../ink/ink7516.xml"/><Relationship Id="rId380" Type="http://schemas.openxmlformats.org/officeDocument/2006/relationships/customXml" Target="../ink/ink7592.xml"/><Relationship Id="rId436" Type="http://schemas.openxmlformats.org/officeDocument/2006/relationships/customXml" Target="../ink/ink7620.xml"/><Relationship Id="rId240" Type="http://schemas.openxmlformats.org/officeDocument/2006/relationships/image" Target="../media/image556.png"/><Relationship Id="rId478" Type="http://schemas.openxmlformats.org/officeDocument/2006/relationships/customXml" Target="../ink/ink7641.xml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451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405.xml"/><Relationship Id="rId142" Type="http://schemas.openxmlformats.org/officeDocument/2006/relationships/customXml" Target="../ink/ink7472.xml"/><Relationship Id="rId184" Type="http://schemas.openxmlformats.org/officeDocument/2006/relationships/customXml" Target="../ink/ink7493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527.xml"/><Relationship Id="rId46" Type="http://schemas.openxmlformats.org/officeDocument/2006/relationships/customXml" Target="../ink/ink7424.xml"/><Relationship Id="rId293" Type="http://schemas.openxmlformats.org/officeDocument/2006/relationships/customXml" Target="../ink/ink7548.xml"/><Relationship Id="rId307" Type="http://schemas.openxmlformats.org/officeDocument/2006/relationships/customXml" Target="../ink/ink7555.xml"/><Relationship Id="rId349" Type="http://schemas.openxmlformats.org/officeDocument/2006/relationships/customXml" Target="../ink/ink7576.xml"/><Relationship Id="rId88" Type="http://schemas.openxmlformats.org/officeDocument/2006/relationships/customXml" Target="../ink/ink7445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610.xml"/><Relationship Id="rId220" Type="http://schemas.openxmlformats.org/officeDocument/2006/relationships/image" Target="../media/image546.png"/><Relationship Id="rId458" Type="http://schemas.openxmlformats.org/officeDocument/2006/relationships/customXml" Target="../ink/ink7631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462.xml"/><Relationship Id="rId164" Type="http://schemas.openxmlformats.org/officeDocument/2006/relationships/customXml" Target="../ink/ink7483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image" Target="../media/image713.png"/><Relationship Id="rId26" Type="http://schemas.openxmlformats.org/officeDocument/2006/relationships/customXml" Target="../ink/ink7414.xml"/><Relationship Id="rId231" Type="http://schemas.openxmlformats.org/officeDocument/2006/relationships/customXml" Target="../ink/ink7517.xml"/><Relationship Id="rId273" Type="http://schemas.openxmlformats.org/officeDocument/2006/relationships/customXml" Target="../ink/ink7538.xml"/><Relationship Id="rId329" Type="http://schemas.openxmlformats.org/officeDocument/2006/relationships/customXml" Target="../ink/ink7566.xml"/><Relationship Id="rId68" Type="http://schemas.openxmlformats.org/officeDocument/2006/relationships/customXml" Target="../ink/ink7435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501.xml"/><Relationship Id="rId382" Type="http://schemas.openxmlformats.org/officeDocument/2006/relationships/customXml" Target="../ink/ink7593.xml"/><Relationship Id="rId438" Type="http://schemas.openxmlformats.org/officeDocument/2006/relationships/customXml" Target="../ink/ink7621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452.xml"/><Relationship Id="rId144" Type="http://schemas.openxmlformats.org/officeDocument/2006/relationships/customXml" Target="../ink/ink7473.xml"/><Relationship Id="rId90" Type="http://schemas.openxmlformats.org/officeDocument/2006/relationships/customXml" Target="../ink/ink7446.xml"/><Relationship Id="rId186" Type="http://schemas.openxmlformats.org/officeDocument/2006/relationships/customXml" Target="../ink/ink7494.xml"/><Relationship Id="rId351" Type="http://schemas.openxmlformats.org/officeDocument/2006/relationships/customXml" Target="../ink/ink7577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528.xml"/><Relationship Id="rId295" Type="http://schemas.openxmlformats.org/officeDocument/2006/relationships/customXml" Target="../ink/ink7549.xml"/><Relationship Id="rId309" Type="http://schemas.openxmlformats.org/officeDocument/2006/relationships/customXml" Target="../ink/ink7556.xml"/><Relationship Id="rId460" Type="http://schemas.openxmlformats.org/officeDocument/2006/relationships/customXml" Target="../ink/ink7632.xml"/><Relationship Id="rId48" Type="http://schemas.openxmlformats.org/officeDocument/2006/relationships/customXml" Target="../ink/ink7425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611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714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463.xml"/><Relationship Id="rId70" Type="http://schemas.openxmlformats.org/officeDocument/2006/relationships/customXml" Target="../ink/ink7436.xml"/><Relationship Id="rId166" Type="http://schemas.openxmlformats.org/officeDocument/2006/relationships/customXml" Target="../ink/ink7484.xml"/><Relationship Id="rId331" Type="http://schemas.openxmlformats.org/officeDocument/2006/relationships/customXml" Target="../ink/ink7567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7518.xml"/><Relationship Id="rId440" Type="http://schemas.openxmlformats.org/officeDocument/2006/relationships/customXml" Target="../ink/ink7622.xml"/><Relationship Id="rId28" Type="http://schemas.openxmlformats.org/officeDocument/2006/relationships/customXml" Target="../ink/ink7415.xml"/><Relationship Id="rId275" Type="http://schemas.openxmlformats.org/officeDocument/2006/relationships/customXml" Target="../ink/ink7539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594.xml"/><Relationship Id="rId202" Type="http://schemas.openxmlformats.org/officeDocument/2006/relationships/customXml" Target="../ink/ink7502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04.png"/><Relationship Id="rId50" Type="http://schemas.openxmlformats.org/officeDocument/2006/relationships/customXml" Target="../ink/ink7426.xml"/><Relationship Id="rId104" Type="http://schemas.openxmlformats.org/officeDocument/2006/relationships/customXml" Target="../ink/ink7453.xml"/><Relationship Id="rId146" Type="http://schemas.openxmlformats.org/officeDocument/2006/relationships/customXml" Target="../ink/ink7474.xml"/><Relationship Id="rId188" Type="http://schemas.openxmlformats.org/officeDocument/2006/relationships/customXml" Target="../ink/ink7495.xml"/><Relationship Id="rId311" Type="http://schemas.openxmlformats.org/officeDocument/2006/relationships/customXml" Target="../ink/ink7557.xml"/><Relationship Id="rId353" Type="http://schemas.openxmlformats.org/officeDocument/2006/relationships/customXml" Target="../ink/ink7578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447.xml"/><Relationship Id="rId213" Type="http://schemas.openxmlformats.org/officeDocument/2006/relationships/image" Target="../media/image543.png"/><Relationship Id="rId420" Type="http://schemas.openxmlformats.org/officeDocument/2006/relationships/customXml" Target="../ink/ink7612.xml"/><Relationship Id="rId255" Type="http://schemas.openxmlformats.org/officeDocument/2006/relationships/customXml" Target="../ink/ink7529.xml"/><Relationship Id="rId297" Type="http://schemas.openxmlformats.org/officeDocument/2006/relationships/customXml" Target="../ink/ink7550.xml"/><Relationship Id="rId462" Type="http://schemas.openxmlformats.org/officeDocument/2006/relationships/customXml" Target="../ink/ink7633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image" Target="../media/image715.png"/><Relationship Id="rId30" Type="http://schemas.openxmlformats.org/officeDocument/2006/relationships/customXml" Target="../ink/ink7416.xml"/><Relationship Id="rId126" Type="http://schemas.openxmlformats.org/officeDocument/2006/relationships/customXml" Target="../ink/ink7464.xml"/><Relationship Id="rId168" Type="http://schemas.openxmlformats.org/officeDocument/2006/relationships/customXml" Target="../ink/ink7485.xml"/><Relationship Id="rId333" Type="http://schemas.openxmlformats.org/officeDocument/2006/relationships/customXml" Target="../ink/ink7568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791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726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880.xml"/><Relationship Id="rId32" Type="http://schemas.openxmlformats.org/officeDocument/2006/relationships/customXml" Target="../ink/ink7657.xml"/><Relationship Id="rId74" Type="http://schemas.openxmlformats.org/officeDocument/2006/relationships/customXml" Target="../ink/ink7678.xml"/><Relationship Id="rId128" Type="http://schemas.openxmlformats.org/officeDocument/2006/relationships/customXml" Target="../ink/ink7705.xml"/><Relationship Id="rId335" Type="http://schemas.openxmlformats.org/officeDocument/2006/relationships/customXml" Target="../ink/ink7809.xml"/><Relationship Id="rId377" Type="http://schemas.openxmlformats.org/officeDocument/2006/relationships/image" Target="../media/image577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7760.xml"/><Relationship Id="rId402" Type="http://schemas.openxmlformats.org/officeDocument/2006/relationships/customXml" Target="../ink/ink7843.xml"/><Relationship Id="rId279" Type="http://schemas.openxmlformats.org/officeDocument/2006/relationships/customXml" Target="../ink/ink7781.xml"/><Relationship Id="rId444" Type="http://schemas.openxmlformats.org/officeDocument/2006/relationships/customXml" Target="../ink/ink7864.xml"/><Relationship Id="rId486" Type="http://schemas.openxmlformats.org/officeDocument/2006/relationships/image" Target="../media/image736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836.xml"/><Relationship Id="rId85" Type="http://schemas.openxmlformats.org/officeDocument/2006/relationships/image" Target="../media/image526.png"/><Relationship Id="rId150" Type="http://schemas.openxmlformats.org/officeDocument/2006/relationships/customXml" Target="../ink/ink7716.xml"/><Relationship Id="rId192" Type="http://schemas.openxmlformats.org/officeDocument/2006/relationships/customXml" Target="../ink/ink7737.xml"/><Relationship Id="rId206" Type="http://schemas.openxmlformats.org/officeDocument/2006/relationships/customXml" Target="../ink/ink7744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1.png"/><Relationship Id="rId12" Type="http://schemas.openxmlformats.org/officeDocument/2006/relationships/customXml" Target="../ink/ink7647.xml"/><Relationship Id="rId108" Type="http://schemas.openxmlformats.org/officeDocument/2006/relationships/customXml" Target="../ink/ink7695.xml"/><Relationship Id="rId315" Type="http://schemas.openxmlformats.org/officeDocument/2006/relationships/customXml" Target="../ink/ink7799.xml"/><Relationship Id="rId357" Type="http://schemas.openxmlformats.org/officeDocument/2006/relationships/customXml" Target="../ink/ink7820.xml"/><Relationship Id="rId54" Type="http://schemas.openxmlformats.org/officeDocument/2006/relationships/customXml" Target="../ink/ink7668.xml"/><Relationship Id="rId96" Type="http://schemas.openxmlformats.org/officeDocument/2006/relationships/customXml" Target="../ink/ink7689.xml"/><Relationship Id="rId161" Type="http://schemas.openxmlformats.org/officeDocument/2006/relationships/image" Target="../media/image335.png"/><Relationship Id="rId217" Type="http://schemas.openxmlformats.org/officeDocument/2006/relationships/customXml" Target="../ink/ink7750.xml"/><Relationship Id="rId399" Type="http://schemas.openxmlformats.org/officeDocument/2006/relationships/image" Target="../media/image588.png"/><Relationship Id="rId259" Type="http://schemas.openxmlformats.org/officeDocument/2006/relationships/customXml" Target="../ink/ink7771.xml"/><Relationship Id="rId424" Type="http://schemas.openxmlformats.org/officeDocument/2006/relationships/customXml" Target="../ink/ink7854.xml"/><Relationship Id="rId466" Type="http://schemas.openxmlformats.org/officeDocument/2006/relationships/image" Target="../media/image726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706.xml"/><Relationship Id="rId368" Type="http://schemas.openxmlformats.org/officeDocument/2006/relationships/image" Target="../media/image573.png"/><Relationship Id="rId172" Type="http://schemas.openxmlformats.org/officeDocument/2006/relationships/customXml" Target="../ink/ink7727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881.xml"/><Relationship Id="rId281" Type="http://schemas.openxmlformats.org/officeDocument/2006/relationships/customXml" Target="../ink/ink7782.xml"/><Relationship Id="rId337" Type="http://schemas.openxmlformats.org/officeDocument/2006/relationships/customXml" Target="../ink/ink7810.xml"/><Relationship Id="rId34" Type="http://schemas.openxmlformats.org/officeDocument/2006/relationships/customXml" Target="../ink/ink7658.xml"/><Relationship Id="rId76" Type="http://schemas.openxmlformats.org/officeDocument/2006/relationships/customXml" Target="../ink/ink7679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7761.xml"/><Relationship Id="rId390" Type="http://schemas.openxmlformats.org/officeDocument/2006/relationships/customXml" Target="../ink/ink7837.xml"/><Relationship Id="rId404" Type="http://schemas.openxmlformats.org/officeDocument/2006/relationships/customXml" Target="../ink/ink7844.xml"/><Relationship Id="rId446" Type="http://schemas.openxmlformats.org/officeDocument/2006/relationships/customXml" Target="../ink/ink7865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37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696.xml"/><Relationship Id="rId348" Type="http://schemas.openxmlformats.org/officeDocument/2006/relationships/image" Target="../media/image635.png"/><Relationship Id="rId152" Type="http://schemas.openxmlformats.org/officeDocument/2006/relationships/customXml" Target="../ink/ink7717.xml"/><Relationship Id="rId194" Type="http://schemas.openxmlformats.org/officeDocument/2006/relationships/customXml" Target="../ink/ink7738.xml"/><Relationship Id="rId208" Type="http://schemas.openxmlformats.org/officeDocument/2006/relationships/customXml" Target="../ink/ink7745.xml"/><Relationship Id="rId415" Type="http://schemas.openxmlformats.org/officeDocument/2006/relationships/image" Target="../media/image668.png"/><Relationship Id="rId457" Type="http://schemas.openxmlformats.org/officeDocument/2006/relationships/image" Target="../media/image722.png"/><Relationship Id="rId261" Type="http://schemas.openxmlformats.org/officeDocument/2006/relationships/customXml" Target="../ink/ink7772.xml"/><Relationship Id="rId14" Type="http://schemas.openxmlformats.org/officeDocument/2006/relationships/customXml" Target="../ink/ink7648.xml"/><Relationship Id="rId56" Type="http://schemas.openxmlformats.org/officeDocument/2006/relationships/customXml" Target="../ink/ink7669.xml"/><Relationship Id="rId317" Type="http://schemas.openxmlformats.org/officeDocument/2006/relationships/customXml" Target="../ink/ink7800.xml"/><Relationship Id="rId359" Type="http://schemas.openxmlformats.org/officeDocument/2006/relationships/customXml" Target="../ink/ink7821.xml"/><Relationship Id="rId98" Type="http://schemas.openxmlformats.org/officeDocument/2006/relationships/customXml" Target="../ink/ink7690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751.xml"/><Relationship Id="rId370" Type="http://schemas.openxmlformats.org/officeDocument/2006/relationships/customXml" Target="../ink/ink7827.xml"/><Relationship Id="rId426" Type="http://schemas.openxmlformats.org/officeDocument/2006/relationships/customXml" Target="../ink/ink7855.xml"/><Relationship Id="rId230" Type="http://schemas.openxmlformats.org/officeDocument/2006/relationships/image" Target="../media/image551.png"/><Relationship Id="rId468" Type="http://schemas.openxmlformats.org/officeDocument/2006/relationships/image" Target="../media/image727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707.xml"/><Relationship Id="rId174" Type="http://schemas.openxmlformats.org/officeDocument/2006/relationships/customXml" Target="../ink/ink7728.xml"/><Relationship Id="rId381" Type="http://schemas.openxmlformats.org/officeDocument/2006/relationships/image" Target="../media/image579.png"/><Relationship Id="rId241" Type="http://schemas.openxmlformats.org/officeDocument/2006/relationships/customXml" Target="../ink/ink7762.xml"/><Relationship Id="rId437" Type="http://schemas.openxmlformats.org/officeDocument/2006/relationships/image" Target="../media/image697.png"/><Relationship Id="rId479" Type="http://schemas.openxmlformats.org/officeDocument/2006/relationships/customXml" Target="../ink/ink7882.xml"/><Relationship Id="rId36" Type="http://schemas.openxmlformats.org/officeDocument/2006/relationships/customXml" Target="../ink/ink7659.xml"/><Relationship Id="rId283" Type="http://schemas.openxmlformats.org/officeDocument/2006/relationships/customXml" Target="../ink/ink7783.xml"/><Relationship Id="rId339" Type="http://schemas.openxmlformats.org/officeDocument/2006/relationships/customXml" Target="../ink/ink7811.xml"/><Relationship Id="rId78" Type="http://schemas.openxmlformats.org/officeDocument/2006/relationships/customXml" Target="../ink/ink7680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845.xml"/><Relationship Id="rId9" Type="http://schemas.openxmlformats.org/officeDocument/2006/relationships/image" Target="../media/image11.png"/><Relationship Id="rId210" Type="http://schemas.openxmlformats.org/officeDocument/2006/relationships/customXml" Target="../ink/ink7746.xml"/><Relationship Id="rId392" Type="http://schemas.openxmlformats.org/officeDocument/2006/relationships/customXml" Target="../ink/ink7838.xml"/><Relationship Id="rId448" Type="http://schemas.openxmlformats.org/officeDocument/2006/relationships/customXml" Target="../ink/ink7866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697.xml"/><Relationship Id="rId154" Type="http://schemas.openxmlformats.org/officeDocument/2006/relationships/customXml" Target="../ink/ink7718.xml"/><Relationship Id="rId361" Type="http://schemas.openxmlformats.org/officeDocument/2006/relationships/customXml" Target="../ink/ink7822.xml"/><Relationship Id="rId196" Type="http://schemas.openxmlformats.org/officeDocument/2006/relationships/customXml" Target="../ink/ink7739.xml"/><Relationship Id="rId417" Type="http://schemas.openxmlformats.org/officeDocument/2006/relationships/image" Target="../media/image669.png"/><Relationship Id="rId459" Type="http://schemas.openxmlformats.org/officeDocument/2006/relationships/image" Target="../media/image723.png"/><Relationship Id="rId16" Type="http://schemas.openxmlformats.org/officeDocument/2006/relationships/customXml" Target="../ink/ink7649.xml"/><Relationship Id="rId221" Type="http://schemas.openxmlformats.org/officeDocument/2006/relationships/customXml" Target="../ink/ink7752.xml"/><Relationship Id="rId263" Type="http://schemas.openxmlformats.org/officeDocument/2006/relationships/customXml" Target="../ink/ink7773.xml"/><Relationship Id="rId319" Type="http://schemas.openxmlformats.org/officeDocument/2006/relationships/customXml" Target="../ink/ink7801.xml"/><Relationship Id="rId470" Type="http://schemas.openxmlformats.org/officeDocument/2006/relationships/image" Target="../media/image728.png"/><Relationship Id="rId58" Type="http://schemas.openxmlformats.org/officeDocument/2006/relationships/customXml" Target="../ink/ink7670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828.xml"/><Relationship Id="rId428" Type="http://schemas.openxmlformats.org/officeDocument/2006/relationships/customXml" Target="../ink/ink7856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883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708.xml"/><Relationship Id="rId80" Type="http://schemas.openxmlformats.org/officeDocument/2006/relationships/customXml" Target="../ink/ink7681.xml"/><Relationship Id="rId176" Type="http://schemas.openxmlformats.org/officeDocument/2006/relationships/customXml" Target="../ink/ink7729.xml"/><Relationship Id="rId341" Type="http://schemas.openxmlformats.org/officeDocument/2006/relationships/customXml" Target="../ink/ink7812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763.xml"/><Relationship Id="rId285" Type="http://schemas.openxmlformats.org/officeDocument/2006/relationships/customXml" Target="../ink/ink7784.xml"/><Relationship Id="rId450" Type="http://schemas.openxmlformats.org/officeDocument/2006/relationships/customXml" Target="../ink/ink7867.xml"/><Relationship Id="rId38" Type="http://schemas.openxmlformats.org/officeDocument/2006/relationships/customXml" Target="../ink/ink7660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839.xml"/><Relationship Id="rId408" Type="http://schemas.openxmlformats.org/officeDocument/2006/relationships/customXml" Target="../ink/ink7846.xml"/><Relationship Id="rId212" Type="http://schemas.openxmlformats.org/officeDocument/2006/relationships/customXml" Target="../ink/ink7747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698.xml"/><Relationship Id="rId296" Type="http://schemas.openxmlformats.org/officeDocument/2006/relationships/image" Target="../media/image370.png"/><Relationship Id="rId461" Type="http://schemas.openxmlformats.org/officeDocument/2006/relationships/image" Target="../media/image724.png"/><Relationship Id="rId60" Type="http://schemas.openxmlformats.org/officeDocument/2006/relationships/customXml" Target="../ink/ink7671.xml"/><Relationship Id="rId156" Type="http://schemas.openxmlformats.org/officeDocument/2006/relationships/customXml" Target="../ink/ink7719.xml"/><Relationship Id="rId198" Type="http://schemas.openxmlformats.org/officeDocument/2006/relationships/customXml" Target="../ink/ink7740.xml"/><Relationship Id="rId321" Type="http://schemas.openxmlformats.org/officeDocument/2006/relationships/customXml" Target="../ink/ink7802.xml"/><Relationship Id="rId363" Type="http://schemas.openxmlformats.org/officeDocument/2006/relationships/customXml" Target="../ink/ink7823.xml"/><Relationship Id="rId419" Type="http://schemas.openxmlformats.org/officeDocument/2006/relationships/image" Target="../media/image670.png"/><Relationship Id="rId223" Type="http://schemas.openxmlformats.org/officeDocument/2006/relationships/customXml" Target="../ink/ink7753.xml"/><Relationship Id="rId430" Type="http://schemas.openxmlformats.org/officeDocument/2006/relationships/customXml" Target="../ink/ink7857.xml"/><Relationship Id="rId18" Type="http://schemas.openxmlformats.org/officeDocument/2006/relationships/customXml" Target="../ink/ink7650.xml"/><Relationship Id="rId265" Type="http://schemas.openxmlformats.org/officeDocument/2006/relationships/customXml" Target="../ink/ink7774.xml"/><Relationship Id="rId472" Type="http://schemas.openxmlformats.org/officeDocument/2006/relationships/image" Target="../media/image72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829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642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884.xml"/><Relationship Id="rId40" Type="http://schemas.openxmlformats.org/officeDocument/2006/relationships/customXml" Target="../ink/ink7661.xml"/><Relationship Id="rId136" Type="http://schemas.openxmlformats.org/officeDocument/2006/relationships/customXml" Target="../ink/ink7709.xml"/><Relationship Id="rId178" Type="http://schemas.openxmlformats.org/officeDocument/2006/relationships/customXml" Target="../ink/ink7730.xml"/><Relationship Id="rId301" Type="http://schemas.openxmlformats.org/officeDocument/2006/relationships/customXml" Target="../ink/ink7792.xml"/><Relationship Id="rId343" Type="http://schemas.openxmlformats.org/officeDocument/2006/relationships/customXml" Target="../ink/ink7813.xml"/><Relationship Id="rId82" Type="http://schemas.openxmlformats.org/officeDocument/2006/relationships/customXml" Target="../ink/ink7682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764.xml"/><Relationship Id="rId287" Type="http://schemas.openxmlformats.org/officeDocument/2006/relationships/customXml" Target="../ink/ink7785.xml"/><Relationship Id="rId410" Type="http://schemas.openxmlformats.org/officeDocument/2006/relationships/customXml" Target="../ink/ink7847.xml"/><Relationship Id="rId452" Type="http://schemas.openxmlformats.org/officeDocument/2006/relationships/customXml" Target="../ink/ink7868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840.xml"/><Relationship Id="rId214" Type="http://schemas.openxmlformats.org/officeDocument/2006/relationships/customXml" Target="../ink/ink7748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874.xml"/><Relationship Id="rId116" Type="http://schemas.openxmlformats.org/officeDocument/2006/relationships/customXml" Target="../ink/ink7699.xml"/><Relationship Id="rId137" Type="http://schemas.openxmlformats.org/officeDocument/2006/relationships/image" Target="../media/image323.png"/><Relationship Id="rId158" Type="http://schemas.openxmlformats.org/officeDocument/2006/relationships/customXml" Target="../ink/ink7720.xml"/><Relationship Id="rId302" Type="http://schemas.openxmlformats.org/officeDocument/2006/relationships/image" Target="../media/image373.png"/><Relationship Id="rId323" Type="http://schemas.openxmlformats.org/officeDocument/2006/relationships/customXml" Target="../ink/ink7803.xml"/><Relationship Id="rId344" Type="http://schemas.openxmlformats.org/officeDocument/2006/relationships/image" Target="../media/image628.png"/><Relationship Id="rId20" Type="http://schemas.openxmlformats.org/officeDocument/2006/relationships/customXml" Target="../ink/ink7651.xml"/><Relationship Id="rId41" Type="http://schemas.openxmlformats.org/officeDocument/2006/relationships/image" Target="../media/image27.png"/><Relationship Id="rId62" Type="http://schemas.openxmlformats.org/officeDocument/2006/relationships/customXml" Target="../ink/ink7672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824.xml"/><Relationship Id="rId386" Type="http://schemas.openxmlformats.org/officeDocument/2006/relationships/customXml" Target="../ink/ink7835.xml"/><Relationship Id="rId190" Type="http://schemas.openxmlformats.org/officeDocument/2006/relationships/customXml" Target="../ink/ink7736.xml"/><Relationship Id="rId204" Type="http://schemas.openxmlformats.org/officeDocument/2006/relationships/customXml" Target="../ink/ink7743.xml"/><Relationship Id="rId225" Type="http://schemas.openxmlformats.org/officeDocument/2006/relationships/customXml" Target="../ink/ink7754.xml"/><Relationship Id="rId246" Type="http://schemas.openxmlformats.org/officeDocument/2006/relationships/image" Target="../media/image349.png"/><Relationship Id="rId267" Type="http://schemas.openxmlformats.org/officeDocument/2006/relationships/customXml" Target="../ink/ink7775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858.xml"/><Relationship Id="rId453" Type="http://schemas.openxmlformats.org/officeDocument/2006/relationships/image" Target="../media/image720.png"/><Relationship Id="rId474" Type="http://schemas.openxmlformats.org/officeDocument/2006/relationships/image" Target="../media/image730.png"/><Relationship Id="rId106" Type="http://schemas.openxmlformats.org/officeDocument/2006/relationships/customXml" Target="../ink/ink7694.xml"/><Relationship Id="rId127" Type="http://schemas.openxmlformats.org/officeDocument/2006/relationships/image" Target="../media/image176.png"/><Relationship Id="rId313" Type="http://schemas.openxmlformats.org/officeDocument/2006/relationships/customXml" Target="../ink/ink7798.xml"/><Relationship Id="rId10" Type="http://schemas.openxmlformats.org/officeDocument/2006/relationships/customXml" Target="../ink/ink7646.xml"/><Relationship Id="rId31" Type="http://schemas.openxmlformats.org/officeDocument/2006/relationships/image" Target="../media/image22.png"/><Relationship Id="rId52" Type="http://schemas.openxmlformats.org/officeDocument/2006/relationships/customXml" Target="../ink/ink7667.xml"/><Relationship Id="rId73" Type="http://schemas.openxmlformats.org/officeDocument/2006/relationships/image" Target="../media/image520.png"/><Relationship Id="rId94" Type="http://schemas.openxmlformats.org/officeDocument/2006/relationships/customXml" Target="../ink/ink7688.xml"/><Relationship Id="rId148" Type="http://schemas.openxmlformats.org/officeDocument/2006/relationships/customXml" Target="../ink/ink7715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819.xml"/><Relationship Id="rId376" Type="http://schemas.openxmlformats.org/officeDocument/2006/relationships/customXml" Target="../ink/ink7830.xml"/><Relationship Id="rId397" Type="http://schemas.openxmlformats.org/officeDocument/2006/relationships/image" Target="../media/image587.png"/><Relationship Id="rId4" Type="http://schemas.openxmlformats.org/officeDocument/2006/relationships/customXml" Target="../ink/ink7643.xml"/><Relationship Id="rId180" Type="http://schemas.openxmlformats.org/officeDocument/2006/relationships/customXml" Target="../ink/ink7731.xml"/><Relationship Id="rId215" Type="http://schemas.openxmlformats.org/officeDocument/2006/relationships/customXml" Target="../ink/ink7749.xml"/><Relationship Id="rId236" Type="http://schemas.openxmlformats.org/officeDocument/2006/relationships/image" Target="../media/image554.png"/><Relationship Id="rId257" Type="http://schemas.openxmlformats.org/officeDocument/2006/relationships/customXml" Target="../ink/ink7770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853.xml"/><Relationship Id="rId443" Type="http://schemas.openxmlformats.org/officeDocument/2006/relationships/image" Target="../media/image700.png"/><Relationship Id="rId464" Type="http://schemas.openxmlformats.org/officeDocument/2006/relationships/image" Target="../media/image725.png"/><Relationship Id="rId303" Type="http://schemas.openxmlformats.org/officeDocument/2006/relationships/customXml" Target="../ink/ink7793.xml"/><Relationship Id="rId485" Type="http://schemas.openxmlformats.org/officeDocument/2006/relationships/customXml" Target="../ink/ink7885.xml"/><Relationship Id="rId42" Type="http://schemas.openxmlformats.org/officeDocument/2006/relationships/customXml" Target="../ink/ink7662.xml"/><Relationship Id="rId84" Type="http://schemas.openxmlformats.org/officeDocument/2006/relationships/customXml" Target="../ink/ink7683.xml"/><Relationship Id="rId138" Type="http://schemas.openxmlformats.org/officeDocument/2006/relationships/customXml" Target="../ink/ink7710.xml"/><Relationship Id="rId345" Type="http://schemas.openxmlformats.org/officeDocument/2006/relationships/customXml" Target="../ink/ink7814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765.xml"/><Relationship Id="rId412" Type="http://schemas.openxmlformats.org/officeDocument/2006/relationships/customXml" Target="../ink/ink7848.xml"/><Relationship Id="rId107" Type="http://schemas.openxmlformats.org/officeDocument/2006/relationships/image" Target="../media/image165.png"/><Relationship Id="rId289" Type="http://schemas.openxmlformats.org/officeDocument/2006/relationships/customXml" Target="../ink/ink7786.xml"/><Relationship Id="rId454" Type="http://schemas.openxmlformats.org/officeDocument/2006/relationships/customXml" Target="../ink/ink786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841.xml"/><Relationship Id="rId95" Type="http://schemas.openxmlformats.org/officeDocument/2006/relationships/image" Target="../media/image531.png"/><Relationship Id="rId160" Type="http://schemas.openxmlformats.org/officeDocument/2006/relationships/customXml" Target="../ink/ink7721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875.xml"/><Relationship Id="rId22" Type="http://schemas.openxmlformats.org/officeDocument/2006/relationships/customXml" Target="../ink/ink7652.xml"/><Relationship Id="rId64" Type="http://schemas.openxmlformats.org/officeDocument/2006/relationships/customXml" Target="../ink/ink7673.xml"/><Relationship Id="rId118" Type="http://schemas.openxmlformats.org/officeDocument/2006/relationships/customXml" Target="../ink/ink7700.xml"/><Relationship Id="rId325" Type="http://schemas.openxmlformats.org/officeDocument/2006/relationships/customXml" Target="../ink/ink7804.xml"/><Relationship Id="rId367" Type="http://schemas.openxmlformats.org/officeDocument/2006/relationships/customXml" Target="../ink/ink7825.xml"/><Relationship Id="rId171" Type="http://schemas.openxmlformats.org/officeDocument/2006/relationships/image" Target="../media/image340.png"/><Relationship Id="rId227" Type="http://schemas.openxmlformats.org/officeDocument/2006/relationships/customXml" Target="../ink/ink7755.xml"/><Relationship Id="rId269" Type="http://schemas.openxmlformats.org/officeDocument/2006/relationships/customXml" Target="../ink/ink7776.xml"/><Relationship Id="rId434" Type="http://schemas.openxmlformats.org/officeDocument/2006/relationships/customXml" Target="../ink/ink7859.xml"/><Relationship Id="rId476" Type="http://schemas.openxmlformats.org/officeDocument/2006/relationships/image" Target="../media/image73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711.xml"/><Relationship Id="rId182" Type="http://schemas.openxmlformats.org/officeDocument/2006/relationships/customXml" Target="../ink/ink7732.xml"/><Relationship Id="rId378" Type="http://schemas.openxmlformats.org/officeDocument/2006/relationships/customXml" Target="../ink/ink7831.xml"/><Relationship Id="rId403" Type="http://schemas.openxmlformats.org/officeDocument/2006/relationships/image" Target="../media/image590.png"/><Relationship Id="rId6" Type="http://schemas.openxmlformats.org/officeDocument/2006/relationships/customXml" Target="../ink/ink7644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7886.xml"/><Relationship Id="rId291" Type="http://schemas.openxmlformats.org/officeDocument/2006/relationships/customXml" Target="../ink/ink7787.xml"/><Relationship Id="rId305" Type="http://schemas.openxmlformats.org/officeDocument/2006/relationships/customXml" Target="../ink/ink7794.xml"/><Relationship Id="rId347" Type="http://schemas.openxmlformats.org/officeDocument/2006/relationships/customXml" Target="../ink/ink7815.xml"/><Relationship Id="rId44" Type="http://schemas.openxmlformats.org/officeDocument/2006/relationships/customXml" Target="../ink/ink7663.xml"/><Relationship Id="rId86" Type="http://schemas.openxmlformats.org/officeDocument/2006/relationships/customXml" Target="../ink/ink7684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766.xml"/><Relationship Id="rId414" Type="http://schemas.openxmlformats.org/officeDocument/2006/relationships/customXml" Target="../ink/ink7849.xml"/><Relationship Id="rId456" Type="http://schemas.openxmlformats.org/officeDocument/2006/relationships/customXml" Target="../ink/ink7870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701.xml"/><Relationship Id="rId358" Type="http://schemas.openxmlformats.org/officeDocument/2006/relationships/image" Target="../media/image568.png"/><Relationship Id="rId162" Type="http://schemas.openxmlformats.org/officeDocument/2006/relationships/customXml" Target="../ink/ink7722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876.xml"/><Relationship Id="rId271" Type="http://schemas.openxmlformats.org/officeDocument/2006/relationships/customXml" Target="../ink/ink7777.xml"/><Relationship Id="rId24" Type="http://schemas.openxmlformats.org/officeDocument/2006/relationships/customXml" Target="../ink/ink7653.xml"/><Relationship Id="rId66" Type="http://schemas.openxmlformats.org/officeDocument/2006/relationships/customXml" Target="../ink/ink7674.xml"/><Relationship Id="rId131" Type="http://schemas.openxmlformats.org/officeDocument/2006/relationships/image" Target="../media/image320.png"/><Relationship Id="rId327" Type="http://schemas.openxmlformats.org/officeDocument/2006/relationships/customXml" Target="../ink/ink7805.xml"/><Relationship Id="rId369" Type="http://schemas.openxmlformats.org/officeDocument/2006/relationships/customXml" Target="../ink/ink7826.xml"/><Relationship Id="rId173" Type="http://schemas.openxmlformats.org/officeDocument/2006/relationships/image" Target="../media/image59.png"/><Relationship Id="rId229" Type="http://schemas.openxmlformats.org/officeDocument/2006/relationships/customXml" Target="../ink/ink7756.xml"/><Relationship Id="rId380" Type="http://schemas.openxmlformats.org/officeDocument/2006/relationships/customXml" Target="../ink/ink7832.xml"/><Relationship Id="rId436" Type="http://schemas.openxmlformats.org/officeDocument/2006/relationships/customXml" Target="../ink/ink7860.xml"/><Relationship Id="rId240" Type="http://schemas.openxmlformats.org/officeDocument/2006/relationships/image" Target="../media/image556.png"/><Relationship Id="rId478" Type="http://schemas.openxmlformats.org/officeDocument/2006/relationships/image" Target="../media/image73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691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645.xml"/><Relationship Id="rId142" Type="http://schemas.openxmlformats.org/officeDocument/2006/relationships/customXml" Target="../ink/ink7712.xml"/><Relationship Id="rId184" Type="http://schemas.openxmlformats.org/officeDocument/2006/relationships/customXml" Target="../ink/ink7733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767.xml"/><Relationship Id="rId46" Type="http://schemas.openxmlformats.org/officeDocument/2006/relationships/customXml" Target="../ink/ink7664.xml"/><Relationship Id="rId293" Type="http://schemas.openxmlformats.org/officeDocument/2006/relationships/customXml" Target="../ink/ink7788.xml"/><Relationship Id="rId307" Type="http://schemas.openxmlformats.org/officeDocument/2006/relationships/customXml" Target="../ink/ink7795.xml"/><Relationship Id="rId349" Type="http://schemas.openxmlformats.org/officeDocument/2006/relationships/customXml" Target="../ink/ink7816.xml"/><Relationship Id="rId88" Type="http://schemas.openxmlformats.org/officeDocument/2006/relationships/customXml" Target="../ink/ink7685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850.xml"/><Relationship Id="rId220" Type="http://schemas.openxmlformats.org/officeDocument/2006/relationships/image" Target="../media/image546.png"/><Relationship Id="rId458" Type="http://schemas.openxmlformats.org/officeDocument/2006/relationships/customXml" Target="../ink/ink7871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702.xml"/><Relationship Id="rId164" Type="http://schemas.openxmlformats.org/officeDocument/2006/relationships/customXml" Target="../ink/ink7723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877.xml"/><Relationship Id="rId26" Type="http://schemas.openxmlformats.org/officeDocument/2006/relationships/customXml" Target="../ink/ink7654.xml"/><Relationship Id="rId231" Type="http://schemas.openxmlformats.org/officeDocument/2006/relationships/customXml" Target="../ink/ink7757.xml"/><Relationship Id="rId273" Type="http://schemas.openxmlformats.org/officeDocument/2006/relationships/customXml" Target="../ink/ink7778.xml"/><Relationship Id="rId329" Type="http://schemas.openxmlformats.org/officeDocument/2006/relationships/customXml" Target="../ink/ink7806.xml"/><Relationship Id="rId480" Type="http://schemas.openxmlformats.org/officeDocument/2006/relationships/image" Target="../media/image733.png"/><Relationship Id="rId68" Type="http://schemas.openxmlformats.org/officeDocument/2006/relationships/customXml" Target="../ink/ink7675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741.xml"/><Relationship Id="rId382" Type="http://schemas.openxmlformats.org/officeDocument/2006/relationships/customXml" Target="../ink/ink7833.xml"/><Relationship Id="rId438" Type="http://schemas.openxmlformats.org/officeDocument/2006/relationships/customXml" Target="../ink/ink7861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692.xml"/><Relationship Id="rId144" Type="http://schemas.openxmlformats.org/officeDocument/2006/relationships/customXml" Target="../ink/ink7713.xml"/><Relationship Id="rId90" Type="http://schemas.openxmlformats.org/officeDocument/2006/relationships/customXml" Target="../ink/ink7686.xml"/><Relationship Id="rId186" Type="http://schemas.openxmlformats.org/officeDocument/2006/relationships/customXml" Target="../ink/ink7734.xml"/><Relationship Id="rId351" Type="http://schemas.openxmlformats.org/officeDocument/2006/relationships/customXml" Target="../ink/ink7817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768.xml"/><Relationship Id="rId295" Type="http://schemas.openxmlformats.org/officeDocument/2006/relationships/customXml" Target="../ink/ink7789.xml"/><Relationship Id="rId309" Type="http://schemas.openxmlformats.org/officeDocument/2006/relationships/customXml" Target="../ink/ink7796.xml"/><Relationship Id="rId460" Type="http://schemas.openxmlformats.org/officeDocument/2006/relationships/customXml" Target="../ink/ink7872.xml"/><Relationship Id="rId48" Type="http://schemas.openxmlformats.org/officeDocument/2006/relationships/customXml" Target="../ink/ink7665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851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878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703.xml"/><Relationship Id="rId70" Type="http://schemas.openxmlformats.org/officeDocument/2006/relationships/customXml" Target="../ink/ink7676.xml"/><Relationship Id="rId166" Type="http://schemas.openxmlformats.org/officeDocument/2006/relationships/customXml" Target="../ink/ink7724.xml"/><Relationship Id="rId331" Type="http://schemas.openxmlformats.org/officeDocument/2006/relationships/customXml" Target="../ink/ink7807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7758.xml"/><Relationship Id="rId440" Type="http://schemas.openxmlformats.org/officeDocument/2006/relationships/customXml" Target="../ink/ink7862.xml"/><Relationship Id="rId28" Type="http://schemas.openxmlformats.org/officeDocument/2006/relationships/customXml" Target="../ink/ink7655.xml"/><Relationship Id="rId275" Type="http://schemas.openxmlformats.org/officeDocument/2006/relationships/customXml" Target="../ink/ink7779.xml"/><Relationship Id="rId300" Type="http://schemas.openxmlformats.org/officeDocument/2006/relationships/image" Target="../media/image372.png"/><Relationship Id="rId482" Type="http://schemas.openxmlformats.org/officeDocument/2006/relationships/image" Target="../media/image734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834.xml"/><Relationship Id="rId202" Type="http://schemas.openxmlformats.org/officeDocument/2006/relationships/customXml" Target="../ink/ink7742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19.png"/><Relationship Id="rId50" Type="http://schemas.openxmlformats.org/officeDocument/2006/relationships/customXml" Target="../ink/ink7666.xml"/><Relationship Id="rId104" Type="http://schemas.openxmlformats.org/officeDocument/2006/relationships/customXml" Target="../ink/ink7693.xml"/><Relationship Id="rId146" Type="http://schemas.openxmlformats.org/officeDocument/2006/relationships/customXml" Target="../ink/ink7714.xml"/><Relationship Id="rId188" Type="http://schemas.openxmlformats.org/officeDocument/2006/relationships/customXml" Target="../ink/ink7735.xml"/><Relationship Id="rId311" Type="http://schemas.openxmlformats.org/officeDocument/2006/relationships/customXml" Target="../ink/ink7797.xml"/><Relationship Id="rId353" Type="http://schemas.openxmlformats.org/officeDocument/2006/relationships/customXml" Target="../ink/ink7818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687.xml"/><Relationship Id="rId213" Type="http://schemas.openxmlformats.org/officeDocument/2006/relationships/image" Target="../media/image543.png"/><Relationship Id="rId420" Type="http://schemas.openxmlformats.org/officeDocument/2006/relationships/customXml" Target="../ink/ink7852.xml"/><Relationship Id="rId255" Type="http://schemas.openxmlformats.org/officeDocument/2006/relationships/customXml" Target="../ink/ink7769.xml"/><Relationship Id="rId297" Type="http://schemas.openxmlformats.org/officeDocument/2006/relationships/customXml" Target="../ink/ink7790.xml"/><Relationship Id="rId462" Type="http://schemas.openxmlformats.org/officeDocument/2006/relationships/customXml" Target="../ink/ink7873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879.xml"/><Relationship Id="rId30" Type="http://schemas.openxmlformats.org/officeDocument/2006/relationships/customXml" Target="../ink/ink7656.xml"/><Relationship Id="rId126" Type="http://schemas.openxmlformats.org/officeDocument/2006/relationships/customXml" Target="../ink/ink7704.xml"/><Relationship Id="rId168" Type="http://schemas.openxmlformats.org/officeDocument/2006/relationships/customXml" Target="../ink/ink7725.xml"/><Relationship Id="rId333" Type="http://schemas.openxmlformats.org/officeDocument/2006/relationships/customXml" Target="../ink/ink7808.xml"/><Relationship Id="rId72" Type="http://schemas.openxmlformats.org/officeDocument/2006/relationships/customXml" Target="../ink/ink7677.xml"/><Relationship Id="rId375" Type="http://schemas.openxmlformats.org/officeDocument/2006/relationships/image" Target="../media/image576.png"/><Relationship Id="rId3" Type="http://schemas.openxmlformats.org/officeDocument/2006/relationships/image" Target="../media/image8.png"/><Relationship Id="rId235" Type="http://schemas.openxmlformats.org/officeDocument/2006/relationships/customXml" Target="../ink/ink7759.xml"/><Relationship Id="rId277" Type="http://schemas.openxmlformats.org/officeDocument/2006/relationships/customXml" Target="../ink/ink7780.xml"/><Relationship Id="rId400" Type="http://schemas.openxmlformats.org/officeDocument/2006/relationships/customXml" Target="../ink/ink7842.xml"/><Relationship Id="rId442" Type="http://schemas.openxmlformats.org/officeDocument/2006/relationships/customXml" Target="../ink/ink7863.xml"/><Relationship Id="rId484" Type="http://schemas.openxmlformats.org/officeDocument/2006/relationships/image" Target="../media/image7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036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971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8125.xml"/><Relationship Id="rId32" Type="http://schemas.openxmlformats.org/officeDocument/2006/relationships/customXml" Target="../ink/ink7902.xml"/><Relationship Id="rId74" Type="http://schemas.openxmlformats.org/officeDocument/2006/relationships/customXml" Target="../ink/ink7923.xml"/><Relationship Id="rId128" Type="http://schemas.openxmlformats.org/officeDocument/2006/relationships/customXml" Target="../ink/ink7950.xml"/><Relationship Id="rId335" Type="http://schemas.openxmlformats.org/officeDocument/2006/relationships/customXml" Target="../ink/ink8054.xml"/><Relationship Id="rId377" Type="http://schemas.openxmlformats.org/officeDocument/2006/relationships/image" Target="../media/image577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8005.xml"/><Relationship Id="rId402" Type="http://schemas.openxmlformats.org/officeDocument/2006/relationships/customXml" Target="../ink/ink8088.xml"/><Relationship Id="rId279" Type="http://schemas.openxmlformats.org/officeDocument/2006/relationships/customXml" Target="../ink/ink8026.xml"/><Relationship Id="rId444" Type="http://schemas.openxmlformats.org/officeDocument/2006/relationships/customXml" Target="../ink/ink8109.xml"/><Relationship Id="rId486" Type="http://schemas.openxmlformats.org/officeDocument/2006/relationships/image" Target="../media/image740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8081.xml"/><Relationship Id="rId85" Type="http://schemas.openxmlformats.org/officeDocument/2006/relationships/image" Target="../media/image526.png"/><Relationship Id="rId150" Type="http://schemas.openxmlformats.org/officeDocument/2006/relationships/customXml" Target="../ink/ink7961.xml"/><Relationship Id="rId192" Type="http://schemas.openxmlformats.org/officeDocument/2006/relationships/customXml" Target="../ink/ink7982.xml"/><Relationship Id="rId206" Type="http://schemas.openxmlformats.org/officeDocument/2006/relationships/customXml" Target="../ink/ink7989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7892.xml"/><Relationship Id="rId108" Type="http://schemas.openxmlformats.org/officeDocument/2006/relationships/customXml" Target="../ink/ink7940.xml"/><Relationship Id="rId315" Type="http://schemas.openxmlformats.org/officeDocument/2006/relationships/customXml" Target="../ink/ink8044.xml"/><Relationship Id="rId357" Type="http://schemas.openxmlformats.org/officeDocument/2006/relationships/customXml" Target="../ink/ink8065.xml"/><Relationship Id="rId54" Type="http://schemas.openxmlformats.org/officeDocument/2006/relationships/customXml" Target="../ink/ink7913.xml"/><Relationship Id="rId96" Type="http://schemas.openxmlformats.org/officeDocument/2006/relationships/customXml" Target="../ink/ink7934.xml"/><Relationship Id="rId161" Type="http://schemas.openxmlformats.org/officeDocument/2006/relationships/image" Target="../media/image335.png"/><Relationship Id="rId217" Type="http://schemas.openxmlformats.org/officeDocument/2006/relationships/customXml" Target="../ink/ink7995.xml"/><Relationship Id="rId399" Type="http://schemas.openxmlformats.org/officeDocument/2006/relationships/image" Target="../media/image588.png"/><Relationship Id="rId259" Type="http://schemas.openxmlformats.org/officeDocument/2006/relationships/customXml" Target="../ink/ink8016.xml"/><Relationship Id="rId424" Type="http://schemas.openxmlformats.org/officeDocument/2006/relationships/customXml" Target="../ink/ink8099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951.xml"/><Relationship Id="rId368" Type="http://schemas.openxmlformats.org/officeDocument/2006/relationships/image" Target="../media/image573.png"/><Relationship Id="rId172" Type="http://schemas.openxmlformats.org/officeDocument/2006/relationships/customXml" Target="../ink/ink7972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8126.xml"/><Relationship Id="rId281" Type="http://schemas.openxmlformats.org/officeDocument/2006/relationships/customXml" Target="../ink/ink8027.xml"/><Relationship Id="rId337" Type="http://schemas.openxmlformats.org/officeDocument/2006/relationships/customXml" Target="../ink/ink8055.xml"/><Relationship Id="rId34" Type="http://schemas.openxmlformats.org/officeDocument/2006/relationships/customXml" Target="../ink/ink7903.xml"/><Relationship Id="rId76" Type="http://schemas.openxmlformats.org/officeDocument/2006/relationships/customXml" Target="../ink/ink7924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8006.xml"/><Relationship Id="rId390" Type="http://schemas.openxmlformats.org/officeDocument/2006/relationships/customXml" Target="../ink/ink8082.xml"/><Relationship Id="rId404" Type="http://schemas.openxmlformats.org/officeDocument/2006/relationships/customXml" Target="../ink/ink8089.xml"/><Relationship Id="rId446" Type="http://schemas.openxmlformats.org/officeDocument/2006/relationships/customXml" Target="../ink/ink8110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4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941.xml"/><Relationship Id="rId348" Type="http://schemas.openxmlformats.org/officeDocument/2006/relationships/image" Target="../media/image635.png"/><Relationship Id="rId152" Type="http://schemas.openxmlformats.org/officeDocument/2006/relationships/customXml" Target="../ink/ink7962.xml"/><Relationship Id="rId194" Type="http://schemas.openxmlformats.org/officeDocument/2006/relationships/customXml" Target="../ink/ink7983.xml"/><Relationship Id="rId208" Type="http://schemas.openxmlformats.org/officeDocument/2006/relationships/customXml" Target="../ink/ink7990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8017.xml"/><Relationship Id="rId14" Type="http://schemas.openxmlformats.org/officeDocument/2006/relationships/customXml" Target="../ink/ink7893.xml"/><Relationship Id="rId56" Type="http://schemas.openxmlformats.org/officeDocument/2006/relationships/customXml" Target="../ink/ink7914.xml"/><Relationship Id="rId317" Type="http://schemas.openxmlformats.org/officeDocument/2006/relationships/customXml" Target="../ink/ink8045.xml"/><Relationship Id="rId359" Type="http://schemas.openxmlformats.org/officeDocument/2006/relationships/customXml" Target="../ink/ink8066.xml"/><Relationship Id="rId98" Type="http://schemas.openxmlformats.org/officeDocument/2006/relationships/customXml" Target="../ink/ink7935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996.xml"/><Relationship Id="rId370" Type="http://schemas.openxmlformats.org/officeDocument/2006/relationships/customXml" Target="../ink/ink8072.xml"/><Relationship Id="rId426" Type="http://schemas.openxmlformats.org/officeDocument/2006/relationships/customXml" Target="../ink/ink8100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952.xml"/><Relationship Id="rId174" Type="http://schemas.openxmlformats.org/officeDocument/2006/relationships/customXml" Target="../ink/ink7973.xml"/><Relationship Id="rId381" Type="http://schemas.openxmlformats.org/officeDocument/2006/relationships/image" Target="../media/image579.png"/><Relationship Id="rId241" Type="http://schemas.openxmlformats.org/officeDocument/2006/relationships/customXml" Target="../ink/ink8007.xml"/><Relationship Id="rId437" Type="http://schemas.openxmlformats.org/officeDocument/2006/relationships/image" Target="../media/image697.png"/><Relationship Id="rId479" Type="http://schemas.openxmlformats.org/officeDocument/2006/relationships/customXml" Target="../ink/ink8127.xml"/><Relationship Id="rId36" Type="http://schemas.openxmlformats.org/officeDocument/2006/relationships/customXml" Target="../ink/ink7904.xml"/><Relationship Id="rId283" Type="http://schemas.openxmlformats.org/officeDocument/2006/relationships/customXml" Target="../ink/ink8028.xml"/><Relationship Id="rId339" Type="http://schemas.openxmlformats.org/officeDocument/2006/relationships/customXml" Target="../ink/ink8056.xml"/><Relationship Id="rId490" Type="http://schemas.openxmlformats.org/officeDocument/2006/relationships/image" Target="../media/image742.png"/><Relationship Id="rId78" Type="http://schemas.openxmlformats.org/officeDocument/2006/relationships/customXml" Target="../ink/ink7925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8090.xml"/><Relationship Id="rId9" Type="http://schemas.openxmlformats.org/officeDocument/2006/relationships/image" Target="../media/image11.png"/><Relationship Id="rId210" Type="http://schemas.openxmlformats.org/officeDocument/2006/relationships/customXml" Target="../ink/ink7991.xml"/><Relationship Id="rId392" Type="http://schemas.openxmlformats.org/officeDocument/2006/relationships/customXml" Target="../ink/ink8083.xml"/><Relationship Id="rId448" Type="http://schemas.openxmlformats.org/officeDocument/2006/relationships/customXml" Target="../ink/ink8111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942.xml"/><Relationship Id="rId154" Type="http://schemas.openxmlformats.org/officeDocument/2006/relationships/customXml" Target="../ink/ink7963.xml"/><Relationship Id="rId361" Type="http://schemas.openxmlformats.org/officeDocument/2006/relationships/customXml" Target="../ink/ink8067.xml"/><Relationship Id="rId196" Type="http://schemas.openxmlformats.org/officeDocument/2006/relationships/customXml" Target="../ink/ink7984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7894.xml"/><Relationship Id="rId221" Type="http://schemas.openxmlformats.org/officeDocument/2006/relationships/customXml" Target="../ink/ink7997.xml"/><Relationship Id="rId263" Type="http://schemas.openxmlformats.org/officeDocument/2006/relationships/customXml" Target="../ink/ink8018.xml"/><Relationship Id="rId319" Type="http://schemas.openxmlformats.org/officeDocument/2006/relationships/customXml" Target="../ink/ink8046.xml"/><Relationship Id="rId470" Type="http://schemas.openxmlformats.org/officeDocument/2006/relationships/image" Target="../media/image729.png"/><Relationship Id="rId58" Type="http://schemas.openxmlformats.org/officeDocument/2006/relationships/customXml" Target="../ink/ink7915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073.xml"/><Relationship Id="rId428" Type="http://schemas.openxmlformats.org/officeDocument/2006/relationships/customXml" Target="../ink/ink8101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128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953.xml"/><Relationship Id="rId80" Type="http://schemas.openxmlformats.org/officeDocument/2006/relationships/customXml" Target="../ink/ink7926.xml"/><Relationship Id="rId176" Type="http://schemas.openxmlformats.org/officeDocument/2006/relationships/customXml" Target="../ink/ink7974.xml"/><Relationship Id="rId341" Type="http://schemas.openxmlformats.org/officeDocument/2006/relationships/customXml" Target="../ink/ink8057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8008.xml"/><Relationship Id="rId285" Type="http://schemas.openxmlformats.org/officeDocument/2006/relationships/customXml" Target="../ink/ink8029.xml"/><Relationship Id="rId450" Type="http://schemas.openxmlformats.org/officeDocument/2006/relationships/customXml" Target="../ink/ink8112.xml"/><Relationship Id="rId38" Type="http://schemas.openxmlformats.org/officeDocument/2006/relationships/customXml" Target="../ink/ink7905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4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8084.xml"/><Relationship Id="rId408" Type="http://schemas.openxmlformats.org/officeDocument/2006/relationships/customXml" Target="../ink/ink8091.xml"/><Relationship Id="rId212" Type="http://schemas.openxmlformats.org/officeDocument/2006/relationships/customXml" Target="../ink/ink7992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943.xml"/><Relationship Id="rId296" Type="http://schemas.openxmlformats.org/officeDocument/2006/relationships/image" Target="../media/image370.png"/><Relationship Id="rId461" Type="http://schemas.openxmlformats.org/officeDocument/2006/relationships/customXml" Target="../ink/ink8118.xml"/><Relationship Id="rId60" Type="http://schemas.openxmlformats.org/officeDocument/2006/relationships/customXml" Target="../ink/ink7916.xml"/><Relationship Id="rId156" Type="http://schemas.openxmlformats.org/officeDocument/2006/relationships/customXml" Target="../ink/ink7964.xml"/><Relationship Id="rId198" Type="http://schemas.openxmlformats.org/officeDocument/2006/relationships/customXml" Target="../ink/ink7985.xml"/><Relationship Id="rId321" Type="http://schemas.openxmlformats.org/officeDocument/2006/relationships/customXml" Target="../ink/ink8047.xml"/><Relationship Id="rId363" Type="http://schemas.openxmlformats.org/officeDocument/2006/relationships/customXml" Target="../ink/ink8068.xml"/><Relationship Id="rId419" Type="http://schemas.openxmlformats.org/officeDocument/2006/relationships/image" Target="../media/image670.png"/><Relationship Id="rId223" Type="http://schemas.openxmlformats.org/officeDocument/2006/relationships/customXml" Target="../ink/ink7998.xml"/><Relationship Id="rId430" Type="http://schemas.openxmlformats.org/officeDocument/2006/relationships/customXml" Target="../ink/ink8102.xml"/><Relationship Id="rId18" Type="http://schemas.openxmlformats.org/officeDocument/2006/relationships/customXml" Target="../ink/ink7895.xml"/><Relationship Id="rId265" Type="http://schemas.openxmlformats.org/officeDocument/2006/relationships/customXml" Target="../ink/ink8019.xml"/><Relationship Id="rId472" Type="http://schemas.openxmlformats.org/officeDocument/2006/relationships/image" Target="../media/image730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074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887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8129.xml"/><Relationship Id="rId40" Type="http://schemas.openxmlformats.org/officeDocument/2006/relationships/customXml" Target="../ink/ink7906.xml"/><Relationship Id="rId136" Type="http://schemas.openxmlformats.org/officeDocument/2006/relationships/customXml" Target="../ink/ink7954.xml"/><Relationship Id="rId178" Type="http://schemas.openxmlformats.org/officeDocument/2006/relationships/customXml" Target="../ink/ink7975.xml"/><Relationship Id="rId301" Type="http://schemas.openxmlformats.org/officeDocument/2006/relationships/customXml" Target="../ink/ink8037.xml"/><Relationship Id="rId343" Type="http://schemas.openxmlformats.org/officeDocument/2006/relationships/customXml" Target="../ink/ink8058.xml"/><Relationship Id="rId82" Type="http://schemas.openxmlformats.org/officeDocument/2006/relationships/customXml" Target="../ink/ink7927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8009.xml"/><Relationship Id="rId287" Type="http://schemas.openxmlformats.org/officeDocument/2006/relationships/customXml" Target="../ink/ink8030.xml"/><Relationship Id="rId410" Type="http://schemas.openxmlformats.org/officeDocument/2006/relationships/customXml" Target="../ink/ink8092.xml"/><Relationship Id="rId452" Type="http://schemas.openxmlformats.org/officeDocument/2006/relationships/customXml" Target="../ink/ink8113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085.xml"/><Relationship Id="rId214" Type="http://schemas.openxmlformats.org/officeDocument/2006/relationships/customXml" Target="../ink/ink7993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8119.xml"/><Relationship Id="rId116" Type="http://schemas.openxmlformats.org/officeDocument/2006/relationships/customXml" Target="../ink/ink7944.xml"/><Relationship Id="rId158" Type="http://schemas.openxmlformats.org/officeDocument/2006/relationships/customXml" Target="../ink/ink7965.xml"/><Relationship Id="rId323" Type="http://schemas.openxmlformats.org/officeDocument/2006/relationships/customXml" Target="../ink/ink8048.xml"/><Relationship Id="rId20" Type="http://schemas.openxmlformats.org/officeDocument/2006/relationships/customXml" Target="../ink/ink7896.xml"/><Relationship Id="rId41" Type="http://schemas.openxmlformats.org/officeDocument/2006/relationships/image" Target="../media/image27.png"/><Relationship Id="rId62" Type="http://schemas.openxmlformats.org/officeDocument/2006/relationships/customXml" Target="../ink/ink7917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8069.xml"/><Relationship Id="rId386" Type="http://schemas.openxmlformats.org/officeDocument/2006/relationships/customXml" Target="../ink/ink8080.xml"/><Relationship Id="rId190" Type="http://schemas.openxmlformats.org/officeDocument/2006/relationships/customXml" Target="../ink/ink7981.xml"/><Relationship Id="rId204" Type="http://schemas.openxmlformats.org/officeDocument/2006/relationships/customXml" Target="../ink/ink7988.xml"/><Relationship Id="rId225" Type="http://schemas.openxmlformats.org/officeDocument/2006/relationships/customXml" Target="../ink/ink7999.xml"/><Relationship Id="rId246" Type="http://schemas.openxmlformats.org/officeDocument/2006/relationships/image" Target="../media/image349.png"/><Relationship Id="rId267" Type="http://schemas.openxmlformats.org/officeDocument/2006/relationships/customXml" Target="../ink/ink8020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8103.xml"/><Relationship Id="rId453" Type="http://schemas.openxmlformats.org/officeDocument/2006/relationships/image" Target="../media/image721.png"/><Relationship Id="rId474" Type="http://schemas.openxmlformats.org/officeDocument/2006/relationships/image" Target="../media/image731.png"/><Relationship Id="rId106" Type="http://schemas.openxmlformats.org/officeDocument/2006/relationships/customXml" Target="../ink/ink7939.xml"/><Relationship Id="rId127" Type="http://schemas.openxmlformats.org/officeDocument/2006/relationships/image" Target="../media/image176.png"/><Relationship Id="rId313" Type="http://schemas.openxmlformats.org/officeDocument/2006/relationships/customXml" Target="../ink/ink8043.xml"/><Relationship Id="rId10" Type="http://schemas.openxmlformats.org/officeDocument/2006/relationships/customXml" Target="../ink/ink7891.xml"/><Relationship Id="rId31" Type="http://schemas.openxmlformats.org/officeDocument/2006/relationships/image" Target="../media/image22.png"/><Relationship Id="rId52" Type="http://schemas.openxmlformats.org/officeDocument/2006/relationships/customXml" Target="../ink/ink7912.xml"/><Relationship Id="rId73" Type="http://schemas.openxmlformats.org/officeDocument/2006/relationships/image" Target="../media/image520.png"/><Relationship Id="rId94" Type="http://schemas.openxmlformats.org/officeDocument/2006/relationships/customXml" Target="../ink/ink7933.xml"/><Relationship Id="rId148" Type="http://schemas.openxmlformats.org/officeDocument/2006/relationships/customXml" Target="../ink/ink7960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064.xml"/><Relationship Id="rId376" Type="http://schemas.openxmlformats.org/officeDocument/2006/relationships/customXml" Target="../ink/ink8075.xml"/><Relationship Id="rId397" Type="http://schemas.openxmlformats.org/officeDocument/2006/relationships/image" Target="../media/image587.png"/><Relationship Id="rId4" Type="http://schemas.openxmlformats.org/officeDocument/2006/relationships/customXml" Target="../ink/ink7888.xml"/><Relationship Id="rId180" Type="http://schemas.openxmlformats.org/officeDocument/2006/relationships/customXml" Target="../ink/ink7976.xml"/><Relationship Id="rId215" Type="http://schemas.openxmlformats.org/officeDocument/2006/relationships/customXml" Target="../ink/ink7994.xml"/><Relationship Id="rId236" Type="http://schemas.openxmlformats.org/officeDocument/2006/relationships/image" Target="../media/image554.png"/><Relationship Id="rId257" Type="http://schemas.openxmlformats.org/officeDocument/2006/relationships/customXml" Target="../ink/ink8015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8098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8038.xml"/><Relationship Id="rId485" Type="http://schemas.openxmlformats.org/officeDocument/2006/relationships/customXml" Target="../ink/ink8130.xml"/><Relationship Id="rId42" Type="http://schemas.openxmlformats.org/officeDocument/2006/relationships/customXml" Target="../ink/ink7907.xml"/><Relationship Id="rId84" Type="http://schemas.openxmlformats.org/officeDocument/2006/relationships/customXml" Target="../ink/ink7928.xml"/><Relationship Id="rId138" Type="http://schemas.openxmlformats.org/officeDocument/2006/relationships/customXml" Target="../ink/ink7955.xml"/><Relationship Id="rId345" Type="http://schemas.openxmlformats.org/officeDocument/2006/relationships/customXml" Target="../ink/ink8059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010.xml"/><Relationship Id="rId412" Type="http://schemas.openxmlformats.org/officeDocument/2006/relationships/customXml" Target="../ink/ink8093.xml"/><Relationship Id="rId107" Type="http://schemas.openxmlformats.org/officeDocument/2006/relationships/image" Target="../media/image165.png"/><Relationship Id="rId289" Type="http://schemas.openxmlformats.org/officeDocument/2006/relationships/customXml" Target="../ink/ink8031.xml"/><Relationship Id="rId454" Type="http://schemas.openxmlformats.org/officeDocument/2006/relationships/customXml" Target="../ink/ink8114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8086.xml"/><Relationship Id="rId95" Type="http://schemas.openxmlformats.org/officeDocument/2006/relationships/image" Target="../media/image531.png"/><Relationship Id="rId160" Type="http://schemas.openxmlformats.org/officeDocument/2006/relationships/customXml" Target="../ink/ink7966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8120.xml"/><Relationship Id="rId22" Type="http://schemas.openxmlformats.org/officeDocument/2006/relationships/customXml" Target="../ink/ink7897.xml"/><Relationship Id="rId64" Type="http://schemas.openxmlformats.org/officeDocument/2006/relationships/customXml" Target="../ink/ink7918.xml"/><Relationship Id="rId118" Type="http://schemas.openxmlformats.org/officeDocument/2006/relationships/customXml" Target="../ink/ink7945.xml"/><Relationship Id="rId325" Type="http://schemas.openxmlformats.org/officeDocument/2006/relationships/customXml" Target="../ink/ink8049.xml"/><Relationship Id="rId367" Type="http://schemas.openxmlformats.org/officeDocument/2006/relationships/customXml" Target="../ink/ink8070.xml"/><Relationship Id="rId171" Type="http://schemas.openxmlformats.org/officeDocument/2006/relationships/image" Target="../media/image340.png"/><Relationship Id="rId227" Type="http://schemas.openxmlformats.org/officeDocument/2006/relationships/customXml" Target="../ink/ink8000.xml"/><Relationship Id="rId269" Type="http://schemas.openxmlformats.org/officeDocument/2006/relationships/customXml" Target="../ink/ink8021.xml"/><Relationship Id="rId434" Type="http://schemas.openxmlformats.org/officeDocument/2006/relationships/customXml" Target="../ink/ink8104.xml"/><Relationship Id="rId476" Type="http://schemas.openxmlformats.org/officeDocument/2006/relationships/image" Target="../media/image735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956.xml"/><Relationship Id="rId182" Type="http://schemas.openxmlformats.org/officeDocument/2006/relationships/customXml" Target="../ink/ink7977.xml"/><Relationship Id="rId378" Type="http://schemas.openxmlformats.org/officeDocument/2006/relationships/customXml" Target="../ink/ink8076.xml"/><Relationship Id="rId403" Type="http://schemas.openxmlformats.org/officeDocument/2006/relationships/image" Target="../media/image590.png"/><Relationship Id="rId6" Type="http://schemas.openxmlformats.org/officeDocument/2006/relationships/customXml" Target="../ink/ink7889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8131.xml"/><Relationship Id="rId291" Type="http://schemas.openxmlformats.org/officeDocument/2006/relationships/customXml" Target="../ink/ink8032.xml"/><Relationship Id="rId305" Type="http://schemas.openxmlformats.org/officeDocument/2006/relationships/customXml" Target="../ink/ink8039.xml"/><Relationship Id="rId347" Type="http://schemas.openxmlformats.org/officeDocument/2006/relationships/customXml" Target="../ink/ink8060.xml"/><Relationship Id="rId44" Type="http://schemas.openxmlformats.org/officeDocument/2006/relationships/customXml" Target="../ink/ink7908.xml"/><Relationship Id="rId86" Type="http://schemas.openxmlformats.org/officeDocument/2006/relationships/customXml" Target="../ink/ink7929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011.xml"/><Relationship Id="rId414" Type="http://schemas.openxmlformats.org/officeDocument/2006/relationships/customXml" Target="../ink/ink8094.xml"/><Relationship Id="rId456" Type="http://schemas.openxmlformats.org/officeDocument/2006/relationships/customXml" Target="../ink/ink8115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946.xml"/><Relationship Id="rId358" Type="http://schemas.openxmlformats.org/officeDocument/2006/relationships/image" Target="../media/image568.png"/><Relationship Id="rId162" Type="http://schemas.openxmlformats.org/officeDocument/2006/relationships/customXml" Target="../ink/ink7967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8121.xml"/><Relationship Id="rId271" Type="http://schemas.openxmlformats.org/officeDocument/2006/relationships/customXml" Target="../ink/ink8022.xml"/><Relationship Id="rId24" Type="http://schemas.openxmlformats.org/officeDocument/2006/relationships/customXml" Target="../ink/ink7898.xml"/><Relationship Id="rId66" Type="http://schemas.openxmlformats.org/officeDocument/2006/relationships/customXml" Target="../ink/ink7919.xml"/><Relationship Id="rId131" Type="http://schemas.openxmlformats.org/officeDocument/2006/relationships/image" Target="../media/image320.png"/><Relationship Id="rId327" Type="http://schemas.openxmlformats.org/officeDocument/2006/relationships/customXml" Target="../ink/ink8050.xml"/><Relationship Id="rId369" Type="http://schemas.openxmlformats.org/officeDocument/2006/relationships/customXml" Target="../ink/ink8071.xml"/><Relationship Id="rId173" Type="http://schemas.openxmlformats.org/officeDocument/2006/relationships/image" Target="../media/image59.png"/><Relationship Id="rId229" Type="http://schemas.openxmlformats.org/officeDocument/2006/relationships/customXml" Target="../ink/ink8001.xml"/><Relationship Id="rId380" Type="http://schemas.openxmlformats.org/officeDocument/2006/relationships/customXml" Target="../ink/ink8077.xml"/><Relationship Id="rId436" Type="http://schemas.openxmlformats.org/officeDocument/2006/relationships/customXml" Target="../ink/ink8105.xml"/><Relationship Id="rId240" Type="http://schemas.openxmlformats.org/officeDocument/2006/relationships/image" Target="../media/image556.png"/><Relationship Id="rId478" Type="http://schemas.openxmlformats.org/officeDocument/2006/relationships/image" Target="../media/image73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936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890.xml"/><Relationship Id="rId142" Type="http://schemas.openxmlformats.org/officeDocument/2006/relationships/customXml" Target="../ink/ink7957.xml"/><Relationship Id="rId184" Type="http://schemas.openxmlformats.org/officeDocument/2006/relationships/customXml" Target="../ink/ink7978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8012.xml"/><Relationship Id="rId489" Type="http://schemas.openxmlformats.org/officeDocument/2006/relationships/customXml" Target="../ink/ink8132.xml"/><Relationship Id="rId46" Type="http://schemas.openxmlformats.org/officeDocument/2006/relationships/customXml" Target="../ink/ink7909.xml"/><Relationship Id="rId293" Type="http://schemas.openxmlformats.org/officeDocument/2006/relationships/customXml" Target="../ink/ink8033.xml"/><Relationship Id="rId307" Type="http://schemas.openxmlformats.org/officeDocument/2006/relationships/customXml" Target="../ink/ink8040.xml"/><Relationship Id="rId349" Type="http://schemas.openxmlformats.org/officeDocument/2006/relationships/customXml" Target="../ink/ink8061.xml"/><Relationship Id="rId88" Type="http://schemas.openxmlformats.org/officeDocument/2006/relationships/customXml" Target="../ink/ink7930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8095.xml"/><Relationship Id="rId220" Type="http://schemas.openxmlformats.org/officeDocument/2006/relationships/image" Target="../media/image546.png"/><Relationship Id="rId458" Type="http://schemas.openxmlformats.org/officeDocument/2006/relationships/customXml" Target="../ink/ink8116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947.xml"/><Relationship Id="rId164" Type="http://schemas.openxmlformats.org/officeDocument/2006/relationships/customXml" Target="../ink/ink7968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8122.xml"/><Relationship Id="rId26" Type="http://schemas.openxmlformats.org/officeDocument/2006/relationships/customXml" Target="../ink/ink7899.xml"/><Relationship Id="rId231" Type="http://schemas.openxmlformats.org/officeDocument/2006/relationships/customXml" Target="../ink/ink8002.xml"/><Relationship Id="rId273" Type="http://schemas.openxmlformats.org/officeDocument/2006/relationships/customXml" Target="../ink/ink8023.xml"/><Relationship Id="rId329" Type="http://schemas.openxmlformats.org/officeDocument/2006/relationships/customXml" Target="../ink/ink8051.xml"/><Relationship Id="rId480" Type="http://schemas.openxmlformats.org/officeDocument/2006/relationships/image" Target="../media/image737.png"/><Relationship Id="rId68" Type="http://schemas.openxmlformats.org/officeDocument/2006/relationships/customXml" Target="../ink/ink7920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986.xml"/><Relationship Id="rId382" Type="http://schemas.openxmlformats.org/officeDocument/2006/relationships/customXml" Target="../ink/ink8078.xml"/><Relationship Id="rId438" Type="http://schemas.openxmlformats.org/officeDocument/2006/relationships/customXml" Target="../ink/ink8106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133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937.xml"/><Relationship Id="rId144" Type="http://schemas.openxmlformats.org/officeDocument/2006/relationships/customXml" Target="../ink/ink7958.xml"/><Relationship Id="rId90" Type="http://schemas.openxmlformats.org/officeDocument/2006/relationships/customXml" Target="../ink/ink7931.xml"/><Relationship Id="rId186" Type="http://schemas.openxmlformats.org/officeDocument/2006/relationships/customXml" Target="../ink/ink7979.xml"/><Relationship Id="rId351" Type="http://schemas.openxmlformats.org/officeDocument/2006/relationships/customXml" Target="../ink/ink8062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8013.xml"/><Relationship Id="rId295" Type="http://schemas.openxmlformats.org/officeDocument/2006/relationships/customXml" Target="../ink/ink8034.xml"/><Relationship Id="rId309" Type="http://schemas.openxmlformats.org/officeDocument/2006/relationships/customXml" Target="../ink/ink8041.xml"/><Relationship Id="rId460" Type="http://schemas.openxmlformats.org/officeDocument/2006/relationships/customXml" Target="../ink/ink8117.xml"/><Relationship Id="rId48" Type="http://schemas.openxmlformats.org/officeDocument/2006/relationships/customXml" Target="../ink/ink7910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8096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123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948.xml"/><Relationship Id="rId70" Type="http://schemas.openxmlformats.org/officeDocument/2006/relationships/customXml" Target="../ink/ink7921.xml"/><Relationship Id="rId166" Type="http://schemas.openxmlformats.org/officeDocument/2006/relationships/customXml" Target="../ink/ink7969.xml"/><Relationship Id="rId331" Type="http://schemas.openxmlformats.org/officeDocument/2006/relationships/customXml" Target="../ink/ink8052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8003.xml"/><Relationship Id="rId440" Type="http://schemas.openxmlformats.org/officeDocument/2006/relationships/customXml" Target="../ink/ink8107.xml"/><Relationship Id="rId28" Type="http://schemas.openxmlformats.org/officeDocument/2006/relationships/customXml" Target="../ink/ink7900.xml"/><Relationship Id="rId275" Type="http://schemas.openxmlformats.org/officeDocument/2006/relationships/customXml" Target="../ink/ink8024.xml"/><Relationship Id="rId300" Type="http://schemas.openxmlformats.org/officeDocument/2006/relationships/image" Target="../media/image372.png"/><Relationship Id="rId482" Type="http://schemas.openxmlformats.org/officeDocument/2006/relationships/image" Target="../media/image738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079.xml"/><Relationship Id="rId202" Type="http://schemas.openxmlformats.org/officeDocument/2006/relationships/customXml" Target="../ink/ink7987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7911.xml"/><Relationship Id="rId104" Type="http://schemas.openxmlformats.org/officeDocument/2006/relationships/customXml" Target="../ink/ink7938.xml"/><Relationship Id="rId146" Type="http://schemas.openxmlformats.org/officeDocument/2006/relationships/customXml" Target="../ink/ink7959.xml"/><Relationship Id="rId188" Type="http://schemas.openxmlformats.org/officeDocument/2006/relationships/customXml" Target="../ink/ink7980.xml"/><Relationship Id="rId311" Type="http://schemas.openxmlformats.org/officeDocument/2006/relationships/customXml" Target="../ink/ink8042.xml"/><Relationship Id="rId353" Type="http://schemas.openxmlformats.org/officeDocument/2006/relationships/customXml" Target="../ink/ink8063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932.xml"/><Relationship Id="rId213" Type="http://schemas.openxmlformats.org/officeDocument/2006/relationships/image" Target="../media/image543.png"/><Relationship Id="rId420" Type="http://schemas.openxmlformats.org/officeDocument/2006/relationships/customXml" Target="../ink/ink8097.xml"/><Relationship Id="rId255" Type="http://schemas.openxmlformats.org/officeDocument/2006/relationships/customXml" Target="../ink/ink8014.xml"/><Relationship Id="rId297" Type="http://schemas.openxmlformats.org/officeDocument/2006/relationships/customXml" Target="../ink/ink8035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8124.xml"/><Relationship Id="rId30" Type="http://schemas.openxmlformats.org/officeDocument/2006/relationships/customXml" Target="../ink/ink7901.xml"/><Relationship Id="rId126" Type="http://schemas.openxmlformats.org/officeDocument/2006/relationships/customXml" Target="../ink/ink7949.xml"/><Relationship Id="rId168" Type="http://schemas.openxmlformats.org/officeDocument/2006/relationships/customXml" Target="../ink/ink7970.xml"/><Relationship Id="rId333" Type="http://schemas.openxmlformats.org/officeDocument/2006/relationships/customXml" Target="../ink/ink8053.xml"/><Relationship Id="rId72" Type="http://schemas.openxmlformats.org/officeDocument/2006/relationships/customXml" Target="../ink/ink7922.xml"/><Relationship Id="rId375" Type="http://schemas.openxmlformats.org/officeDocument/2006/relationships/image" Target="../media/image576.png"/><Relationship Id="rId3" Type="http://schemas.openxmlformats.org/officeDocument/2006/relationships/image" Target="../media/image8.png"/><Relationship Id="rId235" Type="http://schemas.openxmlformats.org/officeDocument/2006/relationships/customXml" Target="../ink/ink8004.xml"/><Relationship Id="rId277" Type="http://schemas.openxmlformats.org/officeDocument/2006/relationships/customXml" Target="../ink/ink8025.xml"/><Relationship Id="rId400" Type="http://schemas.openxmlformats.org/officeDocument/2006/relationships/customXml" Target="../ink/ink8087.xml"/><Relationship Id="rId442" Type="http://schemas.openxmlformats.org/officeDocument/2006/relationships/customXml" Target="../ink/ink8108.xml"/><Relationship Id="rId484" Type="http://schemas.openxmlformats.org/officeDocument/2006/relationships/image" Target="../media/image739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28.png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28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8218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8372.xml"/><Relationship Id="rId32" Type="http://schemas.openxmlformats.org/officeDocument/2006/relationships/customXml" Target="../ink/ink8149.xml"/><Relationship Id="rId74" Type="http://schemas.openxmlformats.org/officeDocument/2006/relationships/customXml" Target="../ink/ink8170.xml"/><Relationship Id="rId128" Type="http://schemas.openxmlformats.org/officeDocument/2006/relationships/customXml" Target="../ink/ink8197.xml"/><Relationship Id="rId335" Type="http://schemas.openxmlformats.org/officeDocument/2006/relationships/customXml" Target="../ink/ink8301.xml"/><Relationship Id="rId377" Type="http://schemas.openxmlformats.org/officeDocument/2006/relationships/image" Target="../media/image577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8252.xml"/><Relationship Id="rId402" Type="http://schemas.openxmlformats.org/officeDocument/2006/relationships/customXml" Target="../ink/ink8335.xml"/><Relationship Id="rId279" Type="http://schemas.openxmlformats.org/officeDocument/2006/relationships/customXml" Target="../ink/ink8273.xml"/><Relationship Id="rId444" Type="http://schemas.openxmlformats.org/officeDocument/2006/relationships/customXml" Target="../ink/ink8356.xml"/><Relationship Id="rId486" Type="http://schemas.openxmlformats.org/officeDocument/2006/relationships/image" Target="../media/image747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8328.xml"/><Relationship Id="rId85" Type="http://schemas.openxmlformats.org/officeDocument/2006/relationships/image" Target="../media/image526.png"/><Relationship Id="rId150" Type="http://schemas.openxmlformats.org/officeDocument/2006/relationships/customXml" Target="../ink/ink8208.xml"/><Relationship Id="rId192" Type="http://schemas.openxmlformats.org/officeDocument/2006/relationships/customXml" Target="../ink/ink8229.xml"/><Relationship Id="rId206" Type="http://schemas.openxmlformats.org/officeDocument/2006/relationships/customXml" Target="../ink/ink8236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8139.xml"/><Relationship Id="rId108" Type="http://schemas.openxmlformats.org/officeDocument/2006/relationships/customXml" Target="../ink/ink8187.xml"/><Relationship Id="rId315" Type="http://schemas.openxmlformats.org/officeDocument/2006/relationships/customXml" Target="../ink/ink8291.xml"/><Relationship Id="rId357" Type="http://schemas.openxmlformats.org/officeDocument/2006/relationships/customXml" Target="../ink/ink8312.xml"/><Relationship Id="rId54" Type="http://schemas.openxmlformats.org/officeDocument/2006/relationships/customXml" Target="../ink/ink8160.xml"/><Relationship Id="rId96" Type="http://schemas.openxmlformats.org/officeDocument/2006/relationships/customXml" Target="../ink/ink8181.xml"/><Relationship Id="rId161" Type="http://schemas.openxmlformats.org/officeDocument/2006/relationships/image" Target="../media/image335.png"/><Relationship Id="rId217" Type="http://schemas.openxmlformats.org/officeDocument/2006/relationships/customXml" Target="../ink/ink8242.xml"/><Relationship Id="rId399" Type="http://schemas.openxmlformats.org/officeDocument/2006/relationships/image" Target="../media/image588.png"/><Relationship Id="rId259" Type="http://schemas.openxmlformats.org/officeDocument/2006/relationships/customXml" Target="../ink/ink8263.xml"/><Relationship Id="rId424" Type="http://schemas.openxmlformats.org/officeDocument/2006/relationships/customXml" Target="../ink/ink8346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198.xml"/><Relationship Id="rId368" Type="http://schemas.openxmlformats.org/officeDocument/2006/relationships/image" Target="../media/image573.png"/><Relationship Id="rId172" Type="http://schemas.openxmlformats.org/officeDocument/2006/relationships/customXml" Target="../ink/ink8219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8373.xml"/><Relationship Id="rId281" Type="http://schemas.openxmlformats.org/officeDocument/2006/relationships/customXml" Target="../ink/ink8274.xml"/><Relationship Id="rId337" Type="http://schemas.openxmlformats.org/officeDocument/2006/relationships/customXml" Target="../ink/ink8302.xml"/><Relationship Id="rId34" Type="http://schemas.openxmlformats.org/officeDocument/2006/relationships/customXml" Target="../ink/ink8150.xml"/><Relationship Id="rId76" Type="http://schemas.openxmlformats.org/officeDocument/2006/relationships/customXml" Target="../ink/ink8171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8253.xml"/><Relationship Id="rId390" Type="http://schemas.openxmlformats.org/officeDocument/2006/relationships/customXml" Target="../ink/ink8329.xml"/><Relationship Id="rId404" Type="http://schemas.openxmlformats.org/officeDocument/2006/relationships/customXml" Target="../ink/ink8336.xml"/><Relationship Id="rId446" Type="http://schemas.openxmlformats.org/officeDocument/2006/relationships/customXml" Target="../ink/ink835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188.xml"/><Relationship Id="rId348" Type="http://schemas.openxmlformats.org/officeDocument/2006/relationships/image" Target="../media/image635.png"/><Relationship Id="rId152" Type="http://schemas.openxmlformats.org/officeDocument/2006/relationships/customXml" Target="../ink/ink8209.xml"/><Relationship Id="rId194" Type="http://schemas.openxmlformats.org/officeDocument/2006/relationships/customXml" Target="../ink/ink8230.xml"/><Relationship Id="rId208" Type="http://schemas.openxmlformats.org/officeDocument/2006/relationships/customXml" Target="../ink/ink8237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8264.xml"/><Relationship Id="rId14" Type="http://schemas.openxmlformats.org/officeDocument/2006/relationships/customXml" Target="../ink/ink8140.xml"/><Relationship Id="rId56" Type="http://schemas.openxmlformats.org/officeDocument/2006/relationships/customXml" Target="../ink/ink8161.xml"/><Relationship Id="rId317" Type="http://schemas.openxmlformats.org/officeDocument/2006/relationships/customXml" Target="../ink/ink8292.xml"/><Relationship Id="rId359" Type="http://schemas.openxmlformats.org/officeDocument/2006/relationships/customXml" Target="../ink/ink8313.xml"/><Relationship Id="rId98" Type="http://schemas.openxmlformats.org/officeDocument/2006/relationships/customXml" Target="../ink/ink818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243.xml"/><Relationship Id="rId370" Type="http://schemas.openxmlformats.org/officeDocument/2006/relationships/customXml" Target="../ink/ink8319.xml"/><Relationship Id="rId426" Type="http://schemas.openxmlformats.org/officeDocument/2006/relationships/customXml" Target="../ink/ink8347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199.xml"/><Relationship Id="rId174" Type="http://schemas.openxmlformats.org/officeDocument/2006/relationships/customXml" Target="../ink/ink8220.xml"/><Relationship Id="rId381" Type="http://schemas.openxmlformats.org/officeDocument/2006/relationships/image" Target="../media/image579.png"/><Relationship Id="rId241" Type="http://schemas.openxmlformats.org/officeDocument/2006/relationships/customXml" Target="../ink/ink8254.xml"/><Relationship Id="rId437" Type="http://schemas.openxmlformats.org/officeDocument/2006/relationships/image" Target="../media/image697.png"/><Relationship Id="rId479" Type="http://schemas.openxmlformats.org/officeDocument/2006/relationships/customXml" Target="../ink/ink8374.xml"/><Relationship Id="rId36" Type="http://schemas.openxmlformats.org/officeDocument/2006/relationships/customXml" Target="../ink/ink8151.xml"/><Relationship Id="rId283" Type="http://schemas.openxmlformats.org/officeDocument/2006/relationships/customXml" Target="../ink/ink8275.xml"/><Relationship Id="rId339" Type="http://schemas.openxmlformats.org/officeDocument/2006/relationships/customXml" Target="../ink/ink8303.xml"/><Relationship Id="rId78" Type="http://schemas.openxmlformats.org/officeDocument/2006/relationships/customXml" Target="../ink/ink817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8337.xml"/><Relationship Id="rId9" Type="http://schemas.openxmlformats.org/officeDocument/2006/relationships/image" Target="../media/image11.png"/><Relationship Id="rId210" Type="http://schemas.openxmlformats.org/officeDocument/2006/relationships/customXml" Target="../ink/ink8238.xml"/><Relationship Id="rId392" Type="http://schemas.openxmlformats.org/officeDocument/2006/relationships/customXml" Target="../ink/ink8330.xml"/><Relationship Id="rId448" Type="http://schemas.openxmlformats.org/officeDocument/2006/relationships/customXml" Target="../ink/ink835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189.xml"/><Relationship Id="rId154" Type="http://schemas.openxmlformats.org/officeDocument/2006/relationships/customXml" Target="../ink/ink8210.xml"/><Relationship Id="rId361" Type="http://schemas.openxmlformats.org/officeDocument/2006/relationships/customXml" Target="../ink/ink8314.xml"/><Relationship Id="rId196" Type="http://schemas.openxmlformats.org/officeDocument/2006/relationships/customXml" Target="../ink/ink8231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8141.xml"/><Relationship Id="rId221" Type="http://schemas.openxmlformats.org/officeDocument/2006/relationships/customXml" Target="../ink/ink8244.xml"/><Relationship Id="rId263" Type="http://schemas.openxmlformats.org/officeDocument/2006/relationships/customXml" Target="../ink/ink8265.xml"/><Relationship Id="rId319" Type="http://schemas.openxmlformats.org/officeDocument/2006/relationships/customXml" Target="../ink/ink8293.xml"/><Relationship Id="rId470" Type="http://schemas.openxmlformats.org/officeDocument/2006/relationships/image" Target="../media/image735.png"/><Relationship Id="rId58" Type="http://schemas.openxmlformats.org/officeDocument/2006/relationships/customXml" Target="../ink/ink816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320.xml"/><Relationship Id="rId428" Type="http://schemas.openxmlformats.org/officeDocument/2006/relationships/customXml" Target="../ink/ink834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37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200.xml"/><Relationship Id="rId80" Type="http://schemas.openxmlformats.org/officeDocument/2006/relationships/customXml" Target="../ink/ink8173.xml"/><Relationship Id="rId176" Type="http://schemas.openxmlformats.org/officeDocument/2006/relationships/customXml" Target="../ink/ink8221.xml"/><Relationship Id="rId341" Type="http://schemas.openxmlformats.org/officeDocument/2006/relationships/customXml" Target="../ink/ink8304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8255.xml"/><Relationship Id="rId285" Type="http://schemas.openxmlformats.org/officeDocument/2006/relationships/customXml" Target="../ink/ink8276.xml"/><Relationship Id="rId450" Type="http://schemas.openxmlformats.org/officeDocument/2006/relationships/customXml" Target="../ink/ink8359.xml"/><Relationship Id="rId38" Type="http://schemas.openxmlformats.org/officeDocument/2006/relationships/customXml" Target="../ink/ink815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8331.xml"/><Relationship Id="rId408" Type="http://schemas.openxmlformats.org/officeDocument/2006/relationships/customXml" Target="../ink/ink8338.xml"/><Relationship Id="rId212" Type="http://schemas.openxmlformats.org/officeDocument/2006/relationships/customXml" Target="../ink/ink823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190.xml"/><Relationship Id="rId296" Type="http://schemas.openxmlformats.org/officeDocument/2006/relationships/image" Target="../media/image370.png"/><Relationship Id="rId461" Type="http://schemas.openxmlformats.org/officeDocument/2006/relationships/customXml" Target="../ink/ink8365.xml"/><Relationship Id="rId60" Type="http://schemas.openxmlformats.org/officeDocument/2006/relationships/customXml" Target="../ink/ink8163.xml"/><Relationship Id="rId156" Type="http://schemas.openxmlformats.org/officeDocument/2006/relationships/customXml" Target="../ink/ink8211.xml"/><Relationship Id="rId198" Type="http://schemas.openxmlformats.org/officeDocument/2006/relationships/customXml" Target="../ink/ink8232.xml"/><Relationship Id="rId321" Type="http://schemas.openxmlformats.org/officeDocument/2006/relationships/customXml" Target="../ink/ink8294.xml"/><Relationship Id="rId363" Type="http://schemas.openxmlformats.org/officeDocument/2006/relationships/customXml" Target="../ink/ink8315.xml"/><Relationship Id="rId419" Type="http://schemas.openxmlformats.org/officeDocument/2006/relationships/image" Target="../media/image670.png"/><Relationship Id="rId223" Type="http://schemas.openxmlformats.org/officeDocument/2006/relationships/customXml" Target="../ink/ink8245.xml"/><Relationship Id="rId430" Type="http://schemas.openxmlformats.org/officeDocument/2006/relationships/customXml" Target="../ink/ink8349.xml"/><Relationship Id="rId18" Type="http://schemas.openxmlformats.org/officeDocument/2006/relationships/customXml" Target="../ink/ink8142.xml"/><Relationship Id="rId265" Type="http://schemas.openxmlformats.org/officeDocument/2006/relationships/customXml" Target="../ink/ink8266.xml"/><Relationship Id="rId472" Type="http://schemas.openxmlformats.org/officeDocument/2006/relationships/image" Target="../media/image736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32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13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8376.xml"/><Relationship Id="rId40" Type="http://schemas.openxmlformats.org/officeDocument/2006/relationships/customXml" Target="../ink/ink8153.xml"/><Relationship Id="rId136" Type="http://schemas.openxmlformats.org/officeDocument/2006/relationships/customXml" Target="../ink/ink8201.xml"/><Relationship Id="rId178" Type="http://schemas.openxmlformats.org/officeDocument/2006/relationships/customXml" Target="../ink/ink8222.xml"/><Relationship Id="rId301" Type="http://schemas.openxmlformats.org/officeDocument/2006/relationships/customXml" Target="../ink/ink8284.xml"/><Relationship Id="rId343" Type="http://schemas.openxmlformats.org/officeDocument/2006/relationships/customXml" Target="../ink/ink8305.xml"/><Relationship Id="rId82" Type="http://schemas.openxmlformats.org/officeDocument/2006/relationships/customXml" Target="../ink/ink8174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8256.xml"/><Relationship Id="rId287" Type="http://schemas.openxmlformats.org/officeDocument/2006/relationships/customXml" Target="../ink/ink8277.xml"/><Relationship Id="rId410" Type="http://schemas.openxmlformats.org/officeDocument/2006/relationships/customXml" Target="../ink/ink8339.xml"/><Relationship Id="rId452" Type="http://schemas.openxmlformats.org/officeDocument/2006/relationships/customXml" Target="../ink/ink8360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332.xml"/><Relationship Id="rId214" Type="http://schemas.openxmlformats.org/officeDocument/2006/relationships/customXml" Target="../ink/ink824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8366.xml"/><Relationship Id="rId116" Type="http://schemas.openxmlformats.org/officeDocument/2006/relationships/customXml" Target="../ink/ink8191.xml"/><Relationship Id="rId137" Type="http://schemas.openxmlformats.org/officeDocument/2006/relationships/image" Target="../media/image323.png"/><Relationship Id="rId158" Type="http://schemas.openxmlformats.org/officeDocument/2006/relationships/customXml" Target="../ink/ink8212.xml"/><Relationship Id="rId302" Type="http://schemas.openxmlformats.org/officeDocument/2006/relationships/image" Target="../media/image373.png"/><Relationship Id="rId323" Type="http://schemas.openxmlformats.org/officeDocument/2006/relationships/customXml" Target="../ink/ink8295.xml"/><Relationship Id="rId344" Type="http://schemas.openxmlformats.org/officeDocument/2006/relationships/image" Target="../media/image628.png"/><Relationship Id="rId20" Type="http://schemas.openxmlformats.org/officeDocument/2006/relationships/customXml" Target="../ink/ink8143.xml"/><Relationship Id="rId41" Type="http://schemas.openxmlformats.org/officeDocument/2006/relationships/image" Target="../media/image27.png"/><Relationship Id="rId62" Type="http://schemas.openxmlformats.org/officeDocument/2006/relationships/customXml" Target="../ink/ink816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8316.xml"/><Relationship Id="rId386" Type="http://schemas.openxmlformats.org/officeDocument/2006/relationships/customXml" Target="../ink/ink8327.xml"/><Relationship Id="rId190" Type="http://schemas.openxmlformats.org/officeDocument/2006/relationships/customXml" Target="../ink/ink8228.xml"/><Relationship Id="rId204" Type="http://schemas.openxmlformats.org/officeDocument/2006/relationships/customXml" Target="../ink/ink8235.xml"/><Relationship Id="rId225" Type="http://schemas.openxmlformats.org/officeDocument/2006/relationships/customXml" Target="../ink/ink8246.xml"/><Relationship Id="rId246" Type="http://schemas.openxmlformats.org/officeDocument/2006/relationships/image" Target="../media/image349.png"/><Relationship Id="rId267" Type="http://schemas.openxmlformats.org/officeDocument/2006/relationships/customXml" Target="../ink/ink8267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8350.xml"/><Relationship Id="rId453" Type="http://schemas.openxmlformats.org/officeDocument/2006/relationships/image" Target="../media/image721.png"/><Relationship Id="rId474" Type="http://schemas.openxmlformats.org/officeDocument/2006/relationships/image" Target="../media/image737.png"/><Relationship Id="rId106" Type="http://schemas.openxmlformats.org/officeDocument/2006/relationships/customXml" Target="../ink/ink8186.xml"/><Relationship Id="rId127" Type="http://schemas.openxmlformats.org/officeDocument/2006/relationships/image" Target="../media/image176.png"/><Relationship Id="rId313" Type="http://schemas.openxmlformats.org/officeDocument/2006/relationships/customXml" Target="../ink/ink8290.xml"/><Relationship Id="rId10" Type="http://schemas.openxmlformats.org/officeDocument/2006/relationships/customXml" Target="../ink/ink8138.xml"/><Relationship Id="rId31" Type="http://schemas.openxmlformats.org/officeDocument/2006/relationships/image" Target="../media/image22.png"/><Relationship Id="rId52" Type="http://schemas.openxmlformats.org/officeDocument/2006/relationships/customXml" Target="../ink/ink8159.xml"/><Relationship Id="rId73" Type="http://schemas.openxmlformats.org/officeDocument/2006/relationships/image" Target="../media/image520.png"/><Relationship Id="rId94" Type="http://schemas.openxmlformats.org/officeDocument/2006/relationships/customXml" Target="../ink/ink8180.xml"/><Relationship Id="rId148" Type="http://schemas.openxmlformats.org/officeDocument/2006/relationships/customXml" Target="../ink/ink820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311.xml"/><Relationship Id="rId376" Type="http://schemas.openxmlformats.org/officeDocument/2006/relationships/customXml" Target="../ink/ink8322.xml"/><Relationship Id="rId397" Type="http://schemas.openxmlformats.org/officeDocument/2006/relationships/image" Target="../media/image587.png"/><Relationship Id="rId4" Type="http://schemas.openxmlformats.org/officeDocument/2006/relationships/customXml" Target="../ink/ink8135.xml"/><Relationship Id="rId180" Type="http://schemas.openxmlformats.org/officeDocument/2006/relationships/customXml" Target="../ink/ink8223.xml"/><Relationship Id="rId215" Type="http://schemas.openxmlformats.org/officeDocument/2006/relationships/customXml" Target="../ink/ink8241.xml"/><Relationship Id="rId236" Type="http://schemas.openxmlformats.org/officeDocument/2006/relationships/image" Target="../media/image554.png"/><Relationship Id="rId257" Type="http://schemas.openxmlformats.org/officeDocument/2006/relationships/customXml" Target="../ink/ink8262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8345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8285.xml"/><Relationship Id="rId485" Type="http://schemas.openxmlformats.org/officeDocument/2006/relationships/customXml" Target="../ink/ink8377.xml"/><Relationship Id="rId42" Type="http://schemas.openxmlformats.org/officeDocument/2006/relationships/customXml" Target="../ink/ink8154.xml"/><Relationship Id="rId84" Type="http://schemas.openxmlformats.org/officeDocument/2006/relationships/customXml" Target="../ink/ink8175.xml"/><Relationship Id="rId138" Type="http://schemas.openxmlformats.org/officeDocument/2006/relationships/customXml" Target="../ink/ink8202.xml"/><Relationship Id="rId345" Type="http://schemas.openxmlformats.org/officeDocument/2006/relationships/customXml" Target="../ink/ink8306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257.xml"/><Relationship Id="rId412" Type="http://schemas.openxmlformats.org/officeDocument/2006/relationships/customXml" Target="../ink/ink8340.xml"/><Relationship Id="rId107" Type="http://schemas.openxmlformats.org/officeDocument/2006/relationships/image" Target="../media/image165.png"/><Relationship Id="rId289" Type="http://schemas.openxmlformats.org/officeDocument/2006/relationships/customXml" Target="../ink/ink8278.xml"/><Relationship Id="rId454" Type="http://schemas.openxmlformats.org/officeDocument/2006/relationships/customXml" Target="../ink/ink836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8333.xml"/><Relationship Id="rId95" Type="http://schemas.openxmlformats.org/officeDocument/2006/relationships/image" Target="../media/image531.png"/><Relationship Id="rId160" Type="http://schemas.openxmlformats.org/officeDocument/2006/relationships/customXml" Target="../ink/ink8213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8367.xml"/><Relationship Id="rId22" Type="http://schemas.openxmlformats.org/officeDocument/2006/relationships/customXml" Target="../ink/ink8144.xml"/><Relationship Id="rId64" Type="http://schemas.openxmlformats.org/officeDocument/2006/relationships/customXml" Target="../ink/ink8165.xml"/><Relationship Id="rId118" Type="http://schemas.openxmlformats.org/officeDocument/2006/relationships/customXml" Target="../ink/ink8192.xml"/><Relationship Id="rId325" Type="http://schemas.openxmlformats.org/officeDocument/2006/relationships/customXml" Target="../ink/ink8296.xml"/><Relationship Id="rId367" Type="http://schemas.openxmlformats.org/officeDocument/2006/relationships/customXml" Target="../ink/ink8317.xml"/><Relationship Id="rId171" Type="http://schemas.openxmlformats.org/officeDocument/2006/relationships/image" Target="../media/image340.png"/><Relationship Id="rId227" Type="http://schemas.openxmlformats.org/officeDocument/2006/relationships/customXml" Target="../ink/ink8247.xml"/><Relationship Id="rId269" Type="http://schemas.openxmlformats.org/officeDocument/2006/relationships/customXml" Target="../ink/ink8268.xml"/><Relationship Id="rId434" Type="http://schemas.openxmlformats.org/officeDocument/2006/relationships/customXml" Target="../ink/ink8351.xml"/><Relationship Id="rId476" Type="http://schemas.openxmlformats.org/officeDocument/2006/relationships/image" Target="../media/image739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8203.xml"/><Relationship Id="rId182" Type="http://schemas.openxmlformats.org/officeDocument/2006/relationships/customXml" Target="../ink/ink8224.xml"/><Relationship Id="rId378" Type="http://schemas.openxmlformats.org/officeDocument/2006/relationships/customXml" Target="../ink/ink8323.xml"/><Relationship Id="rId403" Type="http://schemas.openxmlformats.org/officeDocument/2006/relationships/image" Target="../media/image590.png"/><Relationship Id="rId6" Type="http://schemas.openxmlformats.org/officeDocument/2006/relationships/customXml" Target="../ink/ink8136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8279.xml"/><Relationship Id="rId305" Type="http://schemas.openxmlformats.org/officeDocument/2006/relationships/customXml" Target="../ink/ink8286.xml"/><Relationship Id="rId347" Type="http://schemas.openxmlformats.org/officeDocument/2006/relationships/customXml" Target="../ink/ink8307.xml"/><Relationship Id="rId44" Type="http://schemas.openxmlformats.org/officeDocument/2006/relationships/customXml" Target="../ink/ink8155.xml"/><Relationship Id="rId86" Type="http://schemas.openxmlformats.org/officeDocument/2006/relationships/customXml" Target="../ink/ink8176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258.xml"/><Relationship Id="rId414" Type="http://schemas.openxmlformats.org/officeDocument/2006/relationships/customXml" Target="../ink/ink8341.xml"/><Relationship Id="rId456" Type="http://schemas.openxmlformats.org/officeDocument/2006/relationships/customXml" Target="../ink/ink836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193.xml"/><Relationship Id="rId358" Type="http://schemas.openxmlformats.org/officeDocument/2006/relationships/image" Target="../media/image568.png"/><Relationship Id="rId162" Type="http://schemas.openxmlformats.org/officeDocument/2006/relationships/customXml" Target="../ink/ink8214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8368.xml"/><Relationship Id="rId271" Type="http://schemas.openxmlformats.org/officeDocument/2006/relationships/customXml" Target="../ink/ink8269.xml"/><Relationship Id="rId24" Type="http://schemas.openxmlformats.org/officeDocument/2006/relationships/customXml" Target="../ink/ink8145.xml"/><Relationship Id="rId66" Type="http://schemas.openxmlformats.org/officeDocument/2006/relationships/customXml" Target="../ink/ink8166.xml"/><Relationship Id="rId131" Type="http://schemas.openxmlformats.org/officeDocument/2006/relationships/image" Target="../media/image320.png"/><Relationship Id="rId327" Type="http://schemas.openxmlformats.org/officeDocument/2006/relationships/customXml" Target="../ink/ink8297.xml"/><Relationship Id="rId369" Type="http://schemas.openxmlformats.org/officeDocument/2006/relationships/customXml" Target="../ink/ink8318.xml"/><Relationship Id="rId173" Type="http://schemas.openxmlformats.org/officeDocument/2006/relationships/image" Target="../media/image59.png"/><Relationship Id="rId229" Type="http://schemas.openxmlformats.org/officeDocument/2006/relationships/customXml" Target="../ink/ink8248.xml"/><Relationship Id="rId380" Type="http://schemas.openxmlformats.org/officeDocument/2006/relationships/customXml" Target="../ink/ink8324.xml"/><Relationship Id="rId436" Type="http://schemas.openxmlformats.org/officeDocument/2006/relationships/customXml" Target="../ink/ink8352.xml"/><Relationship Id="rId240" Type="http://schemas.openxmlformats.org/officeDocument/2006/relationships/image" Target="../media/image556.png"/><Relationship Id="rId478" Type="http://schemas.openxmlformats.org/officeDocument/2006/relationships/image" Target="../media/image740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18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8137.xml"/><Relationship Id="rId142" Type="http://schemas.openxmlformats.org/officeDocument/2006/relationships/customXml" Target="../ink/ink8204.xml"/><Relationship Id="rId184" Type="http://schemas.openxmlformats.org/officeDocument/2006/relationships/customXml" Target="../ink/ink8225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8259.xml"/><Relationship Id="rId46" Type="http://schemas.openxmlformats.org/officeDocument/2006/relationships/customXml" Target="../ink/ink8156.xml"/><Relationship Id="rId293" Type="http://schemas.openxmlformats.org/officeDocument/2006/relationships/customXml" Target="../ink/ink8280.xml"/><Relationship Id="rId307" Type="http://schemas.openxmlformats.org/officeDocument/2006/relationships/customXml" Target="../ink/ink8287.xml"/><Relationship Id="rId349" Type="http://schemas.openxmlformats.org/officeDocument/2006/relationships/customXml" Target="../ink/ink8308.xml"/><Relationship Id="rId88" Type="http://schemas.openxmlformats.org/officeDocument/2006/relationships/customXml" Target="../ink/ink817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8342.xml"/><Relationship Id="rId220" Type="http://schemas.openxmlformats.org/officeDocument/2006/relationships/image" Target="../media/image546.png"/><Relationship Id="rId458" Type="http://schemas.openxmlformats.org/officeDocument/2006/relationships/customXml" Target="../ink/ink836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194.xml"/><Relationship Id="rId164" Type="http://schemas.openxmlformats.org/officeDocument/2006/relationships/customXml" Target="../ink/ink8215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8369.xml"/><Relationship Id="rId26" Type="http://schemas.openxmlformats.org/officeDocument/2006/relationships/customXml" Target="../ink/ink8146.xml"/><Relationship Id="rId231" Type="http://schemas.openxmlformats.org/officeDocument/2006/relationships/customXml" Target="../ink/ink8249.xml"/><Relationship Id="rId273" Type="http://schemas.openxmlformats.org/officeDocument/2006/relationships/customXml" Target="../ink/ink8270.xml"/><Relationship Id="rId329" Type="http://schemas.openxmlformats.org/officeDocument/2006/relationships/customXml" Target="../ink/ink8298.xml"/><Relationship Id="rId480" Type="http://schemas.openxmlformats.org/officeDocument/2006/relationships/image" Target="../media/image744.png"/><Relationship Id="rId68" Type="http://schemas.openxmlformats.org/officeDocument/2006/relationships/customXml" Target="../ink/ink816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233.xml"/><Relationship Id="rId382" Type="http://schemas.openxmlformats.org/officeDocument/2006/relationships/customXml" Target="../ink/ink8325.xml"/><Relationship Id="rId438" Type="http://schemas.openxmlformats.org/officeDocument/2006/relationships/customXml" Target="../ink/ink835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184.xml"/><Relationship Id="rId144" Type="http://schemas.openxmlformats.org/officeDocument/2006/relationships/customXml" Target="../ink/ink8205.xml"/><Relationship Id="rId90" Type="http://schemas.openxmlformats.org/officeDocument/2006/relationships/customXml" Target="../ink/ink8178.xml"/><Relationship Id="rId186" Type="http://schemas.openxmlformats.org/officeDocument/2006/relationships/customXml" Target="../ink/ink8226.xml"/><Relationship Id="rId351" Type="http://schemas.openxmlformats.org/officeDocument/2006/relationships/customXml" Target="../ink/ink8309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8260.xml"/><Relationship Id="rId295" Type="http://schemas.openxmlformats.org/officeDocument/2006/relationships/customXml" Target="../ink/ink8281.xml"/><Relationship Id="rId309" Type="http://schemas.openxmlformats.org/officeDocument/2006/relationships/customXml" Target="../ink/ink8288.xml"/><Relationship Id="rId460" Type="http://schemas.openxmlformats.org/officeDocument/2006/relationships/customXml" Target="../ink/ink8364.xml"/><Relationship Id="rId48" Type="http://schemas.openxmlformats.org/officeDocument/2006/relationships/customXml" Target="../ink/ink815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834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37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195.xml"/><Relationship Id="rId70" Type="http://schemas.openxmlformats.org/officeDocument/2006/relationships/customXml" Target="../ink/ink8168.xml"/><Relationship Id="rId166" Type="http://schemas.openxmlformats.org/officeDocument/2006/relationships/customXml" Target="../ink/ink8216.xml"/><Relationship Id="rId331" Type="http://schemas.openxmlformats.org/officeDocument/2006/relationships/customXml" Target="../ink/ink8299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8250.xml"/><Relationship Id="rId440" Type="http://schemas.openxmlformats.org/officeDocument/2006/relationships/customXml" Target="../ink/ink8354.xml"/><Relationship Id="rId28" Type="http://schemas.openxmlformats.org/officeDocument/2006/relationships/customXml" Target="../ink/ink8147.xml"/><Relationship Id="rId275" Type="http://schemas.openxmlformats.org/officeDocument/2006/relationships/customXml" Target="../ink/ink8271.xml"/><Relationship Id="rId300" Type="http://schemas.openxmlformats.org/officeDocument/2006/relationships/image" Target="../media/image372.png"/><Relationship Id="rId482" Type="http://schemas.openxmlformats.org/officeDocument/2006/relationships/image" Target="../media/image745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326.xml"/><Relationship Id="rId202" Type="http://schemas.openxmlformats.org/officeDocument/2006/relationships/customXml" Target="../ink/ink823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8158.xml"/><Relationship Id="rId104" Type="http://schemas.openxmlformats.org/officeDocument/2006/relationships/customXml" Target="../ink/ink8185.xml"/><Relationship Id="rId146" Type="http://schemas.openxmlformats.org/officeDocument/2006/relationships/customXml" Target="../ink/ink8206.xml"/><Relationship Id="rId188" Type="http://schemas.openxmlformats.org/officeDocument/2006/relationships/customXml" Target="../ink/ink8227.xml"/><Relationship Id="rId311" Type="http://schemas.openxmlformats.org/officeDocument/2006/relationships/customXml" Target="../ink/ink8289.xml"/><Relationship Id="rId353" Type="http://schemas.openxmlformats.org/officeDocument/2006/relationships/customXml" Target="../ink/ink8310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8179.xml"/><Relationship Id="rId213" Type="http://schemas.openxmlformats.org/officeDocument/2006/relationships/image" Target="../media/image543.png"/><Relationship Id="rId420" Type="http://schemas.openxmlformats.org/officeDocument/2006/relationships/customXml" Target="../ink/ink8344.xml"/><Relationship Id="rId255" Type="http://schemas.openxmlformats.org/officeDocument/2006/relationships/customXml" Target="../ink/ink8261.xml"/><Relationship Id="rId297" Type="http://schemas.openxmlformats.org/officeDocument/2006/relationships/customXml" Target="../ink/ink8282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8371.xml"/><Relationship Id="rId30" Type="http://schemas.openxmlformats.org/officeDocument/2006/relationships/customXml" Target="../ink/ink8148.xml"/><Relationship Id="rId126" Type="http://schemas.openxmlformats.org/officeDocument/2006/relationships/customXml" Target="../ink/ink8196.xml"/><Relationship Id="rId168" Type="http://schemas.openxmlformats.org/officeDocument/2006/relationships/customXml" Target="../ink/ink8217.xml"/><Relationship Id="rId333" Type="http://schemas.openxmlformats.org/officeDocument/2006/relationships/customXml" Target="../ink/ink8300.xml"/><Relationship Id="rId72" Type="http://schemas.openxmlformats.org/officeDocument/2006/relationships/customXml" Target="../ink/ink8169.xml"/><Relationship Id="rId375" Type="http://schemas.openxmlformats.org/officeDocument/2006/relationships/image" Target="../media/image576.png"/><Relationship Id="rId3" Type="http://schemas.openxmlformats.org/officeDocument/2006/relationships/image" Target="../media/image8.png"/><Relationship Id="rId235" Type="http://schemas.openxmlformats.org/officeDocument/2006/relationships/customXml" Target="../ink/ink8251.xml"/><Relationship Id="rId277" Type="http://schemas.openxmlformats.org/officeDocument/2006/relationships/customXml" Target="../ink/ink8272.xml"/><Relationship Id="rId400" Type="http://schemas.openxmlformats.org/officeDocument/2006/relationships/customXml" Target="../ink/ink8334.xml"/><Relationship Id="rId442" Type="http://schemas.openxmlformats.org/officeDocument/2006/relationships/customXml" Target="../ink/ink8355.xml"/><Relationship Id="rId484" Type="http://schemas.openxmlformats.org/officeDocument/2006/relationships/image" Target="../media/image746.png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527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8561.xml"/><Relationship Id="rId170" Type="http://schemas.openxmlformats.org/officeDocument/2006/relationships/customXml" Target="../ink/ink8462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8616.xml"/><Relationship Id="rId32" Type="http://schemas.openxmlformats.org/officeDocument/2006/relationships/customXml" Target="../ink/ink8393.xml"/><Relationship Id="rId74" Type="http://schemas.openxmlformats.org/officeDocument/2006/relationships/customXml" Target="../ink/ink8414.xml"/><Relationship Id="rId128" Type="http://schemas.openxmlformats.org/officeDocument/2006/relationships/customXml" Target="../ink/ink8441.xml"/><Relationship Id="rId335" Type="http://schemas.openxmlformats.org/officeDocument/2006/relationships/customXml" Target="../ink/ink8545.xml"/><Relationship Id="rId377" Type="http://schemas.openxmlformats.org/officeDocument/2006/relationships/image" Target="../media/image579.png"/><Relationship Id="rId500" Type="http://schemas.openxmlformats.org/officeDocument/2006/relationships/image" Target="../media/image760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8496.xml"/><Relationship Id="rId402" Type="http://schemas.openxmlformats.org/officeDocument/2006/relationships/customXml" Target="../ink/ink8579.xml"/><Relationship Id="rId279" Type="http://schemas.openxmlformats.org/officeDocument/2006/relationships/customXml" Target="../ink/ink8517.xml"/><Relationship Id="rId444" Type="http://schemas.openxmlformats.org/officeDocument/2006/relationships/customXml" Target="../ink/ink8600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8572.xml"/><Relationship Id="rId85" Type="http://schemas.openxmlformats.org/officeDocument/2006/relationships/image" Target="../media/image526.png"/><Relationship Id="rId150" Type="http://schemas.openxmlformats.org/officeDocument/2006/relationships/customXml" Target="../ink/ink8452.xml"/><Relationship Id="rId192" Type="http://schemas.openxmlformats.org/officeDocument/2006/relationships/customXml" Target="../ink/ink8473.xml"/><Relationship Id="rId206" Type="http://schemas.openxmlformats.org/officeDocument/2006/relationships/customXml" Target="../ink/ink8480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8627.xml"/><Relationship Id="rId12" Type="http://schemas.openxmlformats.org/officeDocument/2006/relationships/customXml" Target="../ink/ink8383.xml"/><Relationship Id="rId108" Type="http://schemas.openxmlformats.org/officeDocument/2006/relationships/customXml" Target="../ink/ink8431.xml"/><Relationship Id="rId315" Type="http://schemas.openxmlformats.org/officeDocument/2006/relationships/customXml" Target="../ink/ink8535.xml"/><Relationship Id="rId357" Type="http://schemas.openxmlformats.org/officeDocument/2006/relationships/customXml" Target="../ink/ink8556.xml"/><Relationship Id="rId54" Type="http://schemas.openxmlformats.org/officeDocument/2006/relationships/customXml" Target="../ink/ink8404.xml"/><Relationship Id="rId96" Type="http://schemas.openxmlformats.org/officeDocument/2006/relationships/customXml" Target="../ink/ink8425.xml"/><Relationship Id="rId161" Type="http://schemas.openxmlformats.org/officeDocument/2006/relationships/image" Target="../media/image335.png"/><Relationship Id="rId217" Type="http://schemas.openxmlformats.org/officeDocument/2006/relationships/customXml" Target="../ink/ink8486.xml"/><Relationship Id="rId399" Type="http://schemas.openxmlformats.org/officeDocument/2006/relationships/image" Target="../media/image590.png"/><Relationship Id="rId259" Type="http://schemas.openxmlformats.org/officeDocument/2006/relationships/customXml" Target="../ink/ink8507.xml"/><Relationship Id="rId424" Type="http://schemas.openxmlformats.org/officeDocument/2006/relationships/customXml" Target="../ink/ink8590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442.xml"/><Relationship Id="rId368" Type="http://schemas.openxmlformats.org/officeDocument/2006/relationships/customXml" Target="../ink/ink8562.xml"/><Relationship Id="rId172" Type="http://schemas.openxmlformats.org/officeDocument/2006/relationships/customXml" Target="../ink/ink8463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8617.xml"/><Relationship Id="rId281" Type="http://schemas.openxmlformats.org/officeDocument/2006/relationships/customXml" Target="../ink/ink8518.xml"/><Relationship Id="rId337" Type="http://schemas.openxmlformats.org/officeDocument/2006/relationships/customXml" Target="../ink/ink8546.xml"/><Relationship Id="rId502" Type="http://schemas.openxmlformats.org/officeDocument/2006/relationships/image" Target="../media/image761.png"/><Relationship Id="rId34" Type="http://schemas.openxmlformats.org/officeDocument/2006/relationships/customXml" Target="../ink/ink8394.xml"/><Relationship Id="rId76" Type="http://schemas.openxmlformats.org/officeDocument/2006/relationships/customXml" Target="../ink/ink8415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8497.xml"/><Relationship Id="rId390" Type="http://schemas.openxmlformats.org/officeDocument/2006/relationships/customXml" Target="../ink/ink8573.xml"/><Relationship Id="rId404" Type="http://schemas.openxmlformats.org/officeDocument/2006/relationships/customXml" Target="../ink/ink8580.xml"/><Relationship Id="rId446" Type="http://schemas.openxmlformats.org/officeDocument/2006/relationships/customXml" Target="../ink/ink8601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432.xml"/><Relationship Id="rId348" Type="http://schemas.openxmlformats.org/officeDocument/2006/relationships/image" Target="../media/image565.png"/><Relationship Id="rId152" Type="http://schemas.openxmlformats.org/officeDocument/2006/relationships/customXml" Target="../ink/ink8453.xml"/><Relationship Id="rId194" Type="http://schemas.openxmlformats.org/officeDocument/2006/relationships/customXml" Target="../ink/ink8474.xml"/><Relationship Id="rId208" Type="http://schemas.openxmlformats.org/officeDocument/2006/relationships/customXml" Target="../ink/ink8481.xml"/><Relationship Id="rId415" Type="http://schemas.openxmlformats.org/officeDocument/2006/relationships/image" Target="../media/image670.png"/><Relationship Id="rId457" Type="http://schemas.openxmlformats.org/officeDocument/2006/relationships/customXml" Target="../ink/ink8607.xml"/><Relationship Id="rId261" Type="http://schemas.openxmlformats.org/officeDocument/2006/relationships/customXml" Target="../ink/ink8508.xml"/><Relationship Id="rId499" Type="http://schemas.openxmlformats.org/officeDocument/2006/relationships/customXml" Target="../ink/ink8628.xml"/><Relationship Id="rId14" Type="http://schemas.openxmlformats.org/officeDocument/2006/relationships/customXml" Target="../ink/ink8384.xml"/><Relationship Id="rId56" Type="http://schemas.openxmlformats.org/officeDocument/2006/relationships/customXml" Target="../ink/ink8405.xml"/><Relationship Id="rId317" Type="http://schemas.openxmlformats.org/officeDocument/2006/relationships/customXml" Target="../ink/ink8536.xml"/><Relationship Id="rId359" Type="http://schemas.openxmlformats.org/officeDocument/2006/relationships/customXml" Target="../ink/ink8557.xml"/><Relationship Id="rId98" Type="http://schemas.openxmlformats.org/officeDocument/2006/relationships/customXml" Target="../ink/ink8426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487.xml"/><Relationship Id="rId370" Type="http://schemas.openxmlformats.org/officeDocument/2006/relationships/customXml" Target="../ink/ink8563.xml"/><Relationship Id="rId426" Type="http://schemas.openxmlformats.org/officeDocument/2006/relationships/customXml" Target="../ink/ink8591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443.xml"/><Relationship Id="rId174" Type="http://schemas.openxmlformats.org/officeDocument/2006/relationships/customXml" Target="../ink/ink8464.xml"/><Relationship Id="rId381" Type="http://schemas.openxmlformats.org/officeDocument/2006/relationships/image" Target="../media/image581.png"/><Relationship Id="rId241" Type="http://schemas.openxmlformats.org/officeDocument/2006/relationships/customXml" Target="../ink/ink8498.xml"/><Relationship Id="rId437" Type="http://schemas.openxmlformats.org/officeDocument/2006/relationships/image" Target="../media/image699.png"/><Relationship Id="rId479" Type="http://schemas.openxmlformats.org/officeDocument/2006/relationships/customXml" Target="../ink/ink8618.xml"/><Relationship Id="rId36" Type="http://schemas.openxmlformats.org/officeDocument/2006/relationships/customXml" Target="../ink/ink8395.xml"/><Relationship Id="rId283" Type="http://schemas.openxmlformats.org/officeDocument/2006/relationships/customXml" Target="../ink/ink8519.xml"/><Relationship Id="rId339" Type="http://schemas.openxmlformats.org/officeDocument/2006/relationships/customXml" Target="../ink/ink8547.xml"/><Relationship Id="rId490" Type="http://schemas.openxmlformats.org/officeDocument/2006/relationships/image" Target="../media/image755.png"/><Relationship Id="rId504" Type="http://schemas.openxmlformats.org/officeDocument/2006/relationships/image" Target="../media/image762.png"/><Relationship Id="rId78" Type="http://schemas.openxmlformats.org/officeDocument/2006/relationships/customXml" Target="../ink/ink8416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8581.xml"/><Relationship Id="rId9" Type="http://schemas.openxmlformats.org/officeDocument/2006/relationships/image" Target="../media/image11.png"/><Relationship Id="rId210" Type="http://schemas.openxmlformats.org/officeDocument/2006/relationships/customXml" Target="../ink/ink8482.xml"/><Relationship Id="rId392" Type="http://schemas.openxmlformats.org/officeDocument/2006/relationships/customXml" Target="../ink/ink8574.xml"/><Relationship Id="rId448" Type="http://schemas.openxmlformats.org/officeDocument/2006/relationships/customXml" Target="../ink/ink8602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433.xml"/><Relationship Id="rId154" Type="http://schemas.openxmlformats.org/officeDocument/2006/relationships/customXml" Target="../ink/ink8454.xml"/><Relationship Id="rId361" Type="http://schemas.openxmlformats.org/officeDocument/2006/relationships/customXml" Target="../ink/ink8558.xml"/><Relationship Id="rId196" Type="http://schemas.openxmlformats.org/officeDocument/2006/relationships/customXml" Target="../ink/ink8475.xml"/><Relationship Id="rId417" Type="http://schemas.openxmlformats.org/officeDocument/2006/relationships/image" Target="../media/image671.png"/><Relationship Id="rId459" Type="http://schemas.openxmlformats.org/officeDocument/2006/relationships/customXml" Target="../ink/ink8608.xml"/><Relationship Id="rId16" Type="http://schemas.openxmlformats.org/officeDocument/2006/relationships/customXml" Target="../ink/ink8385.xml"/><Relationship Id="rId221" Type="http://schemas.openxmlformats.org/officeDocument/2006/relationships/customXml" Target="../ink/ink8488.xml"/><Relationship Id="rId263" Type="http://schemas.openxmlformats.org/officeDocument/2006/relationships/customXml" Target="../ink/ink8509.xml"/><Relationship Id="rId319" Type="http://schemas.openxmlformats.org/officeDocument/2006/relationships/customXml" Target="../ink/ink8537.xml"/><Relationship Id="rId470" Type="http://schemas.openxmlformats.org/officeDocument/2006/relationships/image" Target="../media/image737.png"/><Relationship Id="rId58" Type="http://schemas.openxmlformats.org/officeDocument/2006/relationships/customXml" Target="../ink/ink8406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564.xml"/><Relationship Id="rId428" Type="http://schemas.openxmlformats.org/officeDocument/2006/relationships/customXml" Target="../ink/ink8592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619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444.xml"/><Relationship Id="rId80" Type="http://schemas.openxmlformats.org/officeDocument/2006/relationships/customXml" Target="../ink/ink8417.xml"/><Relationship Id="rId176" Type="http://schemas.openxmlformats.org/officeDocument/2006/relationships/customXml" Target="../ink/ink8465.xml"/><Relationship Id="rId341" Type="http://schemas.openxmlformats.org/officeDocument/2006/relationships/customXml" Target="../ink/ink8548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8499.xml"/><Relationship Id="rId285" Type="http://schemas.openxmlformats.org/officeDocument/2006/relationships/customXml" Target="../ink/ink8520.xml"/><Relationship Id="rId450" Type="http://schemas.openxmlformats.org/officeDocument/2006/relationships/customXml" Target="../ink/ink8603.xml"/><Relationship Id="rId506" Type="http://schemas.openxmlformats.org/officeDocument/2006/relationships/image" Target="../media/image763.png"/><Relationship Id="rId38" Type="http://schemas.openxmlformats.org/officeDocument/2006/relationships/customXml" Target="../ink/ink8396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56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8575.xml"/><Relationship Id="rId408" Type="http://schemas.openxmlformats.org/officeDocument/2006/relationships/customXml" Target="../ink/ink8582.xml"/><Relationship Id="rId212" Type="http://schemas.openxmlformats.org/officeDocument/2006/relationships/customXml" Target="../ink/ink8483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434.xml"/><Relationship Id="rId296" Type="http://schemas.openxmlformats.org/officeDocument/2006/relationships/image" Target="../media/image370.png"/><Relationship Id="rId461" Type="http://schemas.openxmlformats.org/officeDocument/2006/relationships/customXml" Target="../ink/ink8609.xml"/><Relationship Id="rId60" Type="http://schemas.openxmlformats.org/officeDocument/2006/relationships/customXml" Target="../ink/ink8407.xml"/><Relationship Id="rId156" Type="http://schemas.openxmlformats.org/officeDocument/2006/relationships/customXml" Target="../ink/ink8455.xml"/><Relationship Id="rId198" Type="http://schemas.openxmlformats.org/officeDocument/2006/relationships/customXml" Target="../ink/ink8476.xml"/><Relationship Id="rId321" Type="http://schemas.openxmlformats.org/officeDocument/2006/relationships/customXml" Target="../ink/ink8538.xml"/><Relationship Id="rId363" Type="http://schemas.openxmlformats.org/officeDocument/2006/relationships/customXml" Target="../ink/ink8559.xml"/><Relationship Id="rId419" Type="http://schemas.openxmlformats.org/officeDocument/2006/relationships/image" Target="../media/image672.png"/><Relationship Id="rId223" Type="http://schemas.openxmlformats.org/officeDocument/2006/relationships/customXml" Target="../ink/ink8489.xml"/><Relationship Id="rId430" Type="http://schemas.openxmlformats.org/officeDocument/2006/relationships/customXml" Target="../ink/ink8593.xml"/><Relationship Id="rId18" Type="http://schemas.openxmlformats.org/officeDocument/2006/relationships/customXml" Target="../ink/ink8386.xml"/><Relationship Id="rId265" Type="http://schemas.openxmlformats.org/officeDocument/2006/relationships/customXml" Target="../ink/ink8510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565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378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8620.xml"/><Relationship Id="rId40" Type="http://schemas.openxmlformats.org/officeDocument/2006/relationships/customXml" Target="../ink/ink8397.xml"/><Relationship Id="rId136" Type="http://schemas.openxmlformats.org/officeDocument/2006/relationships/customXml" Target="../ink/ink8445.xml"/><Relationship Id="rId178" Type="http://schemas.openxmlformats.org/officeDocument/2006/relationships/customXml" Target="../ink/ink8466.xml"/><Relationship Id="rId301" Type="http://schemas.openxmlformats.org/officeDocument/2006/relationships/customXml" Target="../ink/ink8528.xml"/><Relationship Id="rId343" Type="http://schemas.openxmlformats.org/officeDocument/2006/relationships/customXml" Target="../ink/ink8549.xml"/><Relationship Id="rId82" Type="http://schemas.openxmlformats.org/officeDocument/2006/relationships/customXml" Target="../ink/ink8418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8500.xml"/><Relationship Id="rId287" Type="http://schemas.openxmlformats.org/officeDocument/2006/relationships/customXml" Target="../ink/ink8521.xml"/><Relationship Id="rId410" Type="http://schemas.openxmlformats.org/officeDocument/2006/relationships/customXml" Target="../ink/ink8583.xml"/><Relationship Id="rId452" Type="http://schemas.openxmlformats.org/officeDocument/2006/relationships/customXml" Target="../ink/ink8604.xml"/><Relationship Id="rId494" Type="http://schemas.openxmlformats.org/officeDocument/2006/relationships/image" Target="../media/image75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576.xml"/><Relationship Id="rId214" Type="http://schemas.openxmlformats.org/officeDocument/2006/relationships/customXml" Target="../ink/ink8484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8610.xml"/><Relationship Id="rId116" Type="http://schemas.openxmlformats.org/officeDocument/2006/relationships/customXml" Target="../ink/ink8435.xml"/><Relationship Id="rId158" Type="http://schemas.openxmlformats.org/officeDocument/2006/relationships/customXml" Target="../ink/ink8456.xml"/><Relationship Id="rId323" Type="http://schemas.openxmlformats.org/officeDocument/2006/relationships/customXml" Target="../ink/ink8539.xml"/><Relationship Id="rId20" Type="http://schemas.openxmlformats.org/officeDocument/2006/relationships/customXml" Target="../ink/ink8387.xml"/><Relationship Id="rId62" Type="http://schemas.openxmlformats.org/officeDocument/2006/relationships/customXml" Target="../ink/ink8408.xml"/><Relationship Id="rId365" Type="http://schemas.openxmlformats.org/officeDocument/2006/relationships/customXml" Target="../ink/ink8560.xml"/><Relationship Id="rId225" Type="http://schemas.openxmlformats.org/officeDocument/2006/relationships/customXml" Target="../ink/ink8490.xml"/><Relationship Id="rId267" Type="http://schemas.openxmlformats.org/officeDocument/2006/relationships/customXml" Target="../ink/ink8511.xml"/><Relationship Id="rId432" Type="http://schemas.openxmlformats.org/officeDocument/2006/relationships/customXml" Target="../ink/ink8594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8566.xml"/><Relationship Id="rId4" Type="http://schemas.openxmlformats.org/officeDocument/2006/relationships/customXml" Target="../ink/ink8379.xml"/><Relationship Id="rId180" Type="http://schemas.openxmlformats.org/officeDocument/2006/relationships/customXml" Target="../ink/ink8467.xml"/><Relationship Id="rId215" Type="http://schemas.openxmlformats.org/officeDocument/2006/relationships/customXml" Target="../ink/ink8485.xml"/><Relationship Id="rId236" Type="http://schemas.openxmlformats.org/officeDocument/2006/relationships/image" Target="../media/image554.png"/><Relationship Id="rId257" Type="http://schemas.openxmlformats.org/officeDocument/2006/relationships/customXml" Target="../ink/ink8506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8589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8529.xml"/><Relationship Id="rId485" Type="http://schemas.openxmlformats.org/officeDocument/2006/relationships/customXml" Target="../ink/ink8621.xml"/><Relationship Id="rId42" Type="http://schemas.openxmlformats.org/officeDocument/2006/relationships/customXml" Target="../ink/ink8398.xml"/><Relationship Id="rId84" Type="http://schemas.openxmlformats.org/officeDocument/2006/relationships/customXml" Target="../ink/ink8419.xml"/><Relationship Id="rId138" Type="http://schemas.openxmlformats.org/officeDocument/2006/relationships/customXml" Target="../ink/ink8446.xml"/><Relationship Id="rId345" Type="http://schemas.openxmlformats.org/officeDocument/2006/relationships/customXml" Target="../ink/ink8550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501.xml"/><Relationship Id="rId412" Type="http://schemas.openxmlformats.org/officeDocument/2006/relationships/customXml" Target="../ink/ink8584.xml"/><Relationship Id="rId107" Type="http://schemas.openxmlformats.org/officeDocument/2006/relationships/image" Target="../media/image165.png"/><Relationship Id="rId289" Type="http://schemas.openxmlformats.org/officeDocument/2006/relationships/customXml" Target="../ink/ink8522.xml"/><Relationship Id="rId454" Type="http://schemas.openxmlformats.org/officeDocument/2006/relationships/customXml" Target="../ink/ink8605.xml"/><Relationship Id="rId496" Type="http://schemas.openxmlformats.org/officeDocument/2006/relationships/image" Target="../media/image758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8577.xml"/><Relationship Id="rId95" Type="http://schemas.openxmlformats.org/officeDocument/2006/relationships/image" Target="../media/image531.png"/><Relationship Id="rId160" Type="http://schemas.openxmlformats.org/officeDocument/2006/relationships/customXml" Target="../ink/ink8457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8611.xml"/><Relationship Id="rId22" Type="http://schemas.openxmlformats.org/officeDocument/2006/relationships/customXml" Target="../ink/ink8388.xml"/><Relationship Id="rId64" Type="http://schemas.openxmlformats.org/officeDocument/2006/relationships/customXml" Target="../ink/ink8409.xml"/><Relationship Id="rId118" Type="http://schemas.openxmlformats.org/officeDocument/2006/relationships/customXml" Target="../ink/ink8436.xml"/><Relationship Id="rId325" Type="http://schemas.openxmlformats.org/officeDocument/2006/relationships/customXml" Target="../ink/ink8540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8491.xml"/><Relationship Id="rId269" Type="http://schemas.openxmlformats.org/officeDocument/2006/relationships/customXml" Target="../ink/ink8512.xml"/><Relationship Id="rId434" Type="http://schemas.openxmlformats.org/officeDocument/2006/relationships/customXml" Target="../ink/ink8595.xml"/><Relationship Id="rId476" Type="http://schemas.openxmlformats.org/officeDocument/2006/relationships/image" Target="../media/image748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629.xml"/><Relationship Id="rId75" Type="http://schemas.openxmlformats.org/officeDocument/2006/relationships/image" Target="../media/image521.png"/><Relationship Id="rId140" Type="http://schemas.openxmlformats.org/officeDocument/2006/relationships/customXml" Target="../ink/ink8447.xml"/><Relationship Id="rId182" Type="http://schemas.openxmlformats.org/officeDocument/2006/relationships/customXml" Target="../ink/ink8468.xml"/><Relationship Id="rId378" Type="http://schemas.openxmlformats.org/officeDocument/2006/relationships/customXml" Target="../ink/ink8567.xml"/><Relationship Id="rId403" Type="http://schemas.openxmlformats.org/officeDocument/2006/relationships/image" Target="../media/image592.png"/><Relationship Id="rId6" Type="http://schemas.openxmlformats.org/officeDocument/2006/relationships/customXml" Target="../ink/ink8380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8622.xml"/><Relationship Id="rId291" Type="http://schemas.openxmlformats.org/officeDocument/2006/relationships/customXml" Target="../ink/ink8523.xml"/><Relationship Id="rId305" Type="http://schemas.openxmlformats.org/officeDocument/2006/relationships/customXml" Target="../ink/ink8530.xml"/><Relationship Id="rId347" Type="http://schemas.openxmlformats.org/officeDocument/2006/relationships/customXml" Target="../ink/ink8551.xml"/><Relationship Id="rId44" Type="http://schemas.openxmlformats.org/officeDocument/2006/relationships/customXml" Target="../ink/ink8399.xml"/><Relationship Id="rId86" Type="http://schemas.openxmlformats.org/officeDocument/2006/relationships/customXml" Target="../ink/ink8420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502.xml"/><Relationship Id="rId414" Type="http://schemas.openxmlformats.org/officeDocument/2006/relationships/customXml" Target="../ink/ink8585.xml"/><Relationship Id="rId456" Type="http://schemas.openxmlformats.org/officeDocument/2006/relationships/customXml" Target="../ink/ink8606.xml"/><Relationship Id="rId498" Type="http://schemas.openxmlformats.org/officeDocument/2006/relationships/image" Target="../media/image759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437.xml"/><Relationship Id="rId358" Type="http://schemas.openxmlformats.org/officeDocument/2006/relationships/image" Target="../media/image570.png"/><Relationship Id="rId162" Type="http://schemas.openxmlformats.org/officeDocument/2006/relationships/customXml" Target="../ink/ink8458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8612.xml"/><Relationship Id="rId271" Type="http://schemas.openxmlformats.org/officeDocument/2006/relationships/customXml" Target="../ink/ink8513.xml"/><Relationship Id="rId24" Type="http://schemas.openxmlformats.org/officeDocument/2006/relationships/customXml" Target="../ink/ink8389.xml"/><Relationship Id="rId66" Type="http://schemas.openxmlformats.org/officeDocument/2006/relationships/customXml" Target="../ink/ink8410.xml"/><Relationship Id="rId131" Type="http://schemas.openxmlformats.org/officeDocument/2006/relationships/image" Target="../media/image320.png"/><Relationship Id="rId327" Type="http://schemas.openxmlformats.org/officeDocument/2006/relationships/customXml" Target="../ink/ink8541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8492.xml"/><Relationship Id="rId380" Type="http://schemas.openxmlformats.org/officeDocument/2006/relationships/customXml" Target="../ink/ink8568.xml"/><Relationship Id="rId436" Type="http://schemas.openxmlformats.org/officeDocument/2006/relationships/customXml" Target="../ink/ink8596.xml"/><Relationship Id="rId240" Type="http://schemas.openxmlformats.org/officeDocument/2006/relationships/image" Target="../media/image556.png"/><Relationship Id="rId478" Type="http://schemas.openxmlformats.org/officeDocument/2006/relationships/image" Target="../media/image749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427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630.xml"/><Relationship Id="rId8" Type="http://schemas.openxmlformats.org/officeDocument/2006/relationships/customXml" Target="../ink/ink8381.xml"/><Relationship Id="rId142" Type="http://schemas.openxmlformats.org/officeDocument/2006/relationships/customXml" Target="../ink/ink8448.xml"/><Relationship Id="rId184" Type="http://schemas.openxmlformats.org/officeDocument/2006/relationships/customXml" Target="../ink/ink8469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8503.xml"/><Relationship Id="rId489" Type="http://schemas.openxmlformats.org/officeDocument/2006/relationships/customXml" Target="../ink/ink8623.xml"/><Relationship Id="rId46" Type="http://schemas.openxmlformats.org/officeDocument/2006/relationships/customXml" Target="../ink/ink8400.xml"/><Relationship Id="rId293" Type="http://schemas.openxmlformats.org/officeDocument/2006/relationships/customXml" Target="../ink/ink8524.xml"/><Relationship Id="rId307" Type="http://schemas.openxmlformats.org/officeDocument/2006/relationships/customXml" Target="../ink/ink8531.xml"/><Relationship Id="rId349" Type="http://schemas.openxmlformats.org/officeDocument/2006/relationships/customXml" Target="../ink/ink8552.xml"/><Relationship Id="rId88" Type="http://schemas.openxmlformats.org/officeDocument/2006/relationships/customXml" Target="../ink/ink8421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8586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438.xml"/><Relationship Id="rId164" Type="http://schemas.openxmlformats.org/officeDocument/2006/relationships/customXml" Target="../ink/ink8459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8613.xml"/><Relationship Id="rId26" Type="http://schemas.openxmlformats.org/officeDocument/2006/relationships/customXml" Target="../ink/ink8390.xml"/><Relationship Id="rId231" Type="http://schemas.openxmlformats.org/officeDocument/2006/relationships/customXml" Target="../ink/ink8493.xml"/><Relationship Id="rId273" Type="http://schemas.openxmlformats.org/officeDocument/2006/relationships/customXml" Target="../ink/ink8514.xml"/><Relationship Id="rId329" Type="http://schemas.openxmlformats.org/officeDocument/2006/relationships/customXml" Target="../ink/ink8542.xml"/><Relationship Id="rId480" Type="http://schemas.openxmlformats.org/officeDocument/2006/relationships/image" Target="../media/image750.png"/><Relationship Id="rId68" Type="http://schemas.openxmlformats.org/officeDocument/2006/relationships/customXml" Target="../ink/ink8411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477.xml"/><Relationship Id="rId382" Type="http://schemas.openxmlformats.org/officeDocument/2006/relationships/customXml" Target="../ink/ink8569.xml"/><Relationship Id="rId438" Type="http://schemas.openxmlformats.org/officeDocument/2006/relationships/customXml" Target="../ink/ink8597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624.xml"/><Relationship Id="rId505" Type="http://schemas.openxmlformats.org/officeDocument/2006/relationships/customXml" Target="../ink/ink8631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428.xml"/><Relationship Id="rId144" Type="http://schemas.openxmlformats.org/officeDocument/2006/relationships/customXml" Target="../ink/ink8449.xml"/><Relationship Id="rId90" Type="http://schemas.openxmlformats.org/officeDocument/2006/relationships/customXml" Target="../ink/ink8422.xml"/><Relationship Id="rId186" Type="http://schemas.openxmlformats.org/officeDocument/2006/relationships/customXml" Target="../ink/ink8470.xml"/><Relationship Id="rId351" Type="http://schemas.openxmlformats.org/officeDocument/2006/relationships/customXml" Target="../ink/ink8553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8504.xml"/><Relationship Id="rId295" Type="http://schemas.openxmlformats.org/officeDocument/2006/relationships/customXml" Target="../ink/ink8525.xml"/><Relationship Id="rId309" Type="http://schemas.openxmlformats.org/officeDocument/2006/relationships/customXml" Target="../ink/ink8532.xml"/><Relationship Id="rId460" Type="http://schemas.openxmlformats.org/officeDocument/2006/relationships/image" Target="../media/image726.png"/><Relationship Id="rId48" Type="http://schemas.openxmlformats.org/officeDocument/2006/relationships/customXml" Target="../ink/ink8401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8587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614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439.xml"/><Relationship Id="rId70" Type="http://schemas.openxmlformats.org/officeDocument/2006/relationships/customXml" Target="../ink/ink8412.xml"/><Relationship Id="rId166" Type="http://schemas.openxmlformats.org/officeDocument/2006/relationships/customXml" Target="../ink/ink8460.xml"/><Relationship Id="rId331" Type="http://schemas.openxmlformats.org/officeDocument/2006/relationships/customXml" Target="../ink/ink8543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8494.xml"/><Relationship Id="rId440" Type="http://schemas.openxmlformats.org/officeDocument/2006/relationships/customXml" Target="../ink/ink8598.xml"/><Relationship Id="rId28" Type="http://schemas.openxmlformats.org/officeDocument/2006/relationships/customXml" Target="../ink/ink8391.xml"/><Relationship Id="rId275" Type="http://schemas.openxmlformats.org/officeDocument/2006/relationships/customXml" Target="../ink/ink8515.xml"/><Relationship Id="rId300" Type="http://schemas.openxmlformats.org/officeDocument/2006/relationships/image" Target="../media/image372.png"/><Relationship Id="rId482" Type="http://schemas.openxmlformats.org/officeDocument/2006/relationships/image" Target="../media/image75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8570.xml"/><Relationship Id="rId202" Type="http://schemas.openxmlformats.org/officeDocument/2006/relationships/customXml" Target="../ink/ink8478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8625.xml"/><Relationship Id="rId50" Type="http://schemas.openxmlformats.org/officeDocument/2006/relationships/customXml" Target="../ink/ink8402.xml"/><Relationship Id="rId104" Type="http://schemas.openxmlformats.org/officeDocument/2006/relationships/customXml" Target="../ink/ink8429.xml"/><Relationship Id="rId146" Type="http://schemas.openxmlformats.org/officeDocument/2006/relationships/customXml" Target="../ink/ink8450.xml"/><Relationship Id="rId188" Type="http://schemas.openxmlformats.org/officeDocument/2006/relationships/customXml" Target="../ink/ink8471.xml"/><Relationship Id="rId311" Type="http://schemas.openxmlformats.org/officeDocument/2006/relationships/customXml" Target="../ink/ink8533.xml"/><Relationship Id="rId353" Type="http://schemas.openxmlformats.org/officeDocument/2006/relationships/customXml" Target="../ink/ink8554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423.xml"/><Relationship Id="rId213" Type="http://schemas.openxmlformats.org/officeDocument/2006/relationships/image" Target="../media/image543.png"/><Relationship Id="rId420" Type="http://schemas.openxmlformats.org/officeDocument/2006/relationships/customXml" Target="../ink/ink8588.xml"/><Relationship Id="rId255" Type="http://schemas.openxmlformats.org/officeDocument/2006/relationships/customXml" Target="../ink/ink8505.xml"/><Relationship Id="rId297" Type="http://schemas.openxmlformats.org/officeDocument/2006/relationships/customXml" Target="../ink/ink8526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8615.xml"/><Relationship Id="rId30" Type="http://schemas.openxmlformats.org/officeDocument/2006/relationships/customXml" Target="../ink/ink8392.xml"/><Relationship Id="rId126" Type="http://schemas.openxmlformats.org/officeDocument/2006/relationships/customXml" Target="../ink/ink8440.xml"/><Relationship Id="rId168" Type="http://schemas.openxmlformats.org/officeDocument/2006/relationships/customXml" Target="../ink/ink8461.xml"/><Relationship Id="rId333" Type="http://schemas.openxmlformats.org/officeDocument/2006/relationships/customXml" Target="../ink/ink8544.xml"/><Relationship Id="rId72" Type="http://schemas.openxmlformats.org/officeDocument/2006/relationships/customXml" Target="../ink/ink8413.xml"/><Relationship Id="rId375" Type="http://schemas.openxmlformats.org/officeDocument/2006/relationships/image" Target="../media/image578.png"/><Relationship Id="rId3" Type="http://schemas.openxmlformats.org/officeDocument/2006/relationships/image" Target="../media/image8.png"/><Relationship Id="rId235" Type="http://schemas.openxmlformats.org/officeDocument/2006/relationships/customXml" Target="../ink/ink8495.xml"/><Relationship Id="rId277" Type="http://schemas.openxmlformats.org/officeDocument/2006/relationships/customXml" Target="../ink/ink8516.xml"/><Relationship Id="rId400" Type="http://schemas.openxmlformats.org/officeDocument/2006/relationships/customXml" Target="../ink/ink8578.xml"/><Relationship Id="rId442" Type="http://schemas.openxmlformats.org/officeDocument/2006/relationships/customXml" Target="../ink/ink8599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571.xml"/><Relationship Id="rId190" Type="http://schemas.openxmlformats.org/officeDocument/2006/relationships/customXml" Target="../ink/ink8472.xml"/><Relationship Id="rId204" Type="http://schemas.openxmlformats.org/officeDocument/2006/relationships/customXml" Target="../ink/ink8479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8430.xml"/><Relationship Id="rId313" Type="http://schemas.openxmlformats.org/officeDocument/2006/relationships/customXml" Target="../ink/ink8534.xml"/><Relationship Id="rId495" Type="http://schemas.openxmlformats.org/officeDocument/2006/relationships/customXml" Target="../ink/ink8626.xml"/><Relationship Id="rId10" Type="http://schemas.openxmlformats.org/officeDocument/2006/relationships/customXml" Target="../ink/ink8382.xml"/><Relationship Id="rId52" Type="http://schemas.openxmlformats.org/officeDocument/2006/relationships/customXml" Target="../ink/ink8403.xml"/><Relationship Id="rId94" Type="http://schemas.openxmlformats.org/officeDocument/2006/relationships/customXml" Target="../ink/ink8424.xml"/><Relationship Id="rId148" Type="http://schemas.openxmlformats.org/officeDocument/2006/relationships/customXml" Target="../ink/ink8451.xml"/><Relationship Id="rId355" Type="http://schemas.openxmlformats.org/officeDocument/2006/relationships/customXml" Target="../ink/ink8555.xml"/><Relationship Id="rId397" Type="http://schemas.openxmlformats.org/officeDocument/2006/relationships/image" Target="../media/image589.png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781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716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8870.xml"/><Relationship Id="rId32" Type="http://schemas.openxmlformats.org/officeDocument/2006/relationships/customXml" Target="../ink/ink8647.xml"/><Relationship Id="rId74" Type="http://schemas.openxmlformats.org/officeDocument/2006/relationships/customXml" Target="../ink/ink8668.xml"/><Relationship Id="rId128" Type="http://schemas.openxmlformats.org/officeDocument/2006/relationships/customXml" Target="../ink/ink8695.xml"/><Relationship Id="rId335" Type="http://schemas.openxmlformats.org/officeDocument/2006/relationships/customXml" Target="../ink/ink8799.xml"/><Relationship Id="rId377" Type="http://schemas.openxmlformats.org/officeDocument/2006/relationships/image" Target="../media/image578.png"/><Relationship Id="rId500" Type="http://schemas.openxmlformats.org/officeDocument/2006/relationships/image" Target="../media/image772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8750.xml"/><Relationship Id="rId402" Type="http://schemas.openxmlformats.org/officeDocument/2006/relationships/customXml" Target="../ink/ink8833.xml"/><Relationship Id="rId279" Type="http://schemas.openxmlformats.org/officeDocument/2006/relationships/customXml" Target="../ink/ink8771.xml"/><Relationship Id="rId444" Type="http://schemas.openxmlformats.org/officeDocument/2006/relationships/customXml" Target="../ink/ink8854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8826.xml"/><Relationship Id="rId85" Type="http://schemas.openxmlformats.org/officeDocument/2006/relationships/image" Target="../media/image526.png"/><Relationship Id="rId150" Type="http://schemas.openxmlformats.org/officeDocument/2006/relationships/customXml" Target="../ink/ink8706.xml"/><Relationship Id="rId192" Type="http://schemas.openxmlformats.org/officeDocument/2006/relationships/customXml" Target="../ink/ink8727.xml"/><Relationship Id="rId206" Type="http://schemas.openxmlformats.org/officeDocument/2006/relationships/customXml" Target="../ink/ink8734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8881.xml"/><Relationship Id="rId12" Type="http://schemas.openxmlformats.org/officeDocument/2006/relationships/customXml" Target="../ink/ink8637.xml"/><Relationship Id="rId108" Type="http://schemas.openxmlformats.org/officeDocument/2006/relationships/customXml" Target="../ink/ink8685.xml"/><Relationship Id="rId315" Type="http://schemas.openxmlformats.org/officeDocument/2006/relationships/customXml" Target="../ink/ink8789.xml"/><Relationship Id="rId357" Type="http://schemas.openxmlformats.org/officeDocument/2006/relationships/customXml" Target="../ink/ink8810.xml"/><Relationship Id="rId54" Type="http://schemas.openxmlformats.org/officeDocument/2006/relationships/customXml" Target="../ink/ink8658.xml"/><Relationship Id="rId96" Type="http://schemas.openxmlformats.org/officeDocument/2006/relationships/customXml" Target="../ink/ink8679.xml"/><Relationship Id="rId161" Type="http://schemas.openxmlformats.org/officeDocument/2006/relationships/image" Target="../media/image335.png"/><Relationship Id="rId217" Type="http://schemas.openxmlformats.org/officeDocument/2006/relationships/customXml" Target="../ink/ink8740.xml"/><Relationship Id="rId399" Type="http://schemas.openxmlformats.org/officeDocument/2006/relationships/image" Target="../media/image589.png"/><Relationship Id="rId259" Type="http://schemas.openxmlformats.org/officeDocument/2006/relationships/customXml" Target="../ink/ink8761.xml"/><Relationship Id="rId424" Type="http://schemas.openxmlformats.org/officeDocument/2006/relationships/customXml" Target="../ink/ink8844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696.xml"/><Relationship Id="rId368" Type="http://schemas.openxmlformats.org/officeDocument/2006/relationships/customXml" Target="../ink/ink8816.xml"/><Relationship Id="rId172" Type="http://schemas.openxmlformats.org/officeDocument/2006/relationships/customXml" Target="../ink/ink8717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8871.xml"/><Relationship Id="rId281" Type="http://schemas.openxmlformats.org/officeDocument/2006/relationships/customXml" Target="../ink/ink8772.xml"/><Relationship Id="rId337" Type="http://schemas.openxmlformats.org/officeDocument/2006/relationships/customXml" Target="../ink/ink8800.xml"/><Relationship Id="rId502" Type="http://schemas.openxmlformats.org/officeDocument/2006/relationships/image" Target="../media/image773.png"/><Relationship Id="rId34" Type="http://schemas.openxmlformats.org/officeDocument/2006/relationships/customXml" Target="../ink/ink8648.xml"/><Relationship Id="rId76" Type="http://schemas.openxmlformats.org/officeDocument/2006/relationships/customXml" Target="../ink/ink8669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8751.xml"/><Relationship Id="rId390" Type="http://schemas.openxmlformats.org/officeDocument/2006/relationships/customXml" Target="../ink/ink8827.xml"/><Relationship Id="rId404" Type="http://schemas.openxmlformats.org/officeDocument/2006/relationships/customXml" Target="../ink/ink8834.xml"/><Relationship Id="rId446" Type="http://schemas.openxmlformats.org/officeDocument/2006/relationships/customXml" Target="../ink/ink8855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686.xml"/><Relationship Id="rId348" Type="http://schemas.openxmlformats.org/officeDocument/2006/relationships/image" Target="../media/image564.png"/><Relationship Id="rId152" Type="http://schemas.openxmlformats.org/officeDocument/2006/relationships/customXml" Target="../ink/ink8707.xml"/><Relationship Id="rId194" Type="http://schemas.openxmlformats.org/officeDocument/2006/relationships/customXml" Target="../ink/ink8728.xml"/><Relationship Id="rId208" Type="http://schemas.openxmlformats.org/officeDocument/2006/relationships/customXml" Target="../ink/ink8735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8762.xml"/><Relationship Id="rId499" Type="http://schemas.openxmlformats.org/officeDocument/2006/relationships/customXml" Target="../ink/ink8882.xml"/><Relationship Id="rId14" Type="http://schemas.openxmlformats.org/officeDocument/2006/relationships/customXml" Target="../ink/ink8638.xml"/><Relationship Id="rId56" Type="http://schemas.openxmlformats.org/officeDocument/2006/relationships/customXml" Target="../ink/ink8659.xml"/><Relationship Id="rId317" Type="http://schemas.openxmlformats.org/officeDocument/2006/relationships/customXml" Target="../ink/ink8790.xml"/><Relationship Id="rId359" Type="http://schemas.openxmlformats.org/officeDocument/2006/relationships/customXml" Target="../ink/ink8811.xml"/><Relationship Id="rId98" Type="http://schemas.openxmlformats.org/officeDocument/2006/relationships/customXml" Target="../ink/ink8680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741.xml"/><Relationship Id="rId370" Type="http://schemas.openxmlformats.org/officeDocument/2006/relationships/customXml" Target="../ink/ink8817.xml"/><Relationship Id="rId426" Type="http://schemas.openxmlformats.org/officeDocument/2006/relationships/customXml" Target="../ink/ink8845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697.xml"/><Relationship Id="rId174" Type="http://schemas.openxmlformats.org/officeDocument/2006/relationships/customXml" Target="../ink/ink8718.xml"/><Relationship Id="rId381" Type="http://schemas.openxmlformats.org/officeDocument/2006/relationships/image" Target="../media/image580.png"/><Relationship Id="rId241" Type="http://schemas.openxmlformats.org/officeDocument/2006/relationships/customXml" Target="../ink/ink8752.xml"/><Relationship Id="rId437" Type="http://schemas.openxmlformats.org/officeDocument/2006/relationships/image" Target="../media/image698.png"/><Relationship Id="rId479" Type="http://schemas.openxmlformats.org/officeDocument/2006/relationships/customXml" Target="../ink/ink8872.xml"/><Relationship Id="rId36" Type="http://schemas.openxmlformats.org/officeDocument/2006/relationships/customXml" Target="../ink/ink8649.xml"/><Relationship Id="rId283" Type="http://schemas.openxmlformats.org/officeDocument/2006/relationships/customXml" Target="../ink/ink8773.xml"/><Relationship Id="rId339" Type="http://schemas.openxmlformats.org/officeDocument/2006/relationships/customXml" Target="../ink/ink8801.xml"/><Relationship Id="rId490" Type="http://schemas.openxmlformats.org/officeDocument/2006/relationships/image" Target="../media/image767.png"/><Relationship Id="rId504" Type="http://schemas.openxmlformats.org/officeDocument/2006/relationships/image" Target="../media/image774.png"/><Relationship Id="rId78" Type="http://schemas.openxmlformats.org/officeDocument/2006/relationships/customXml" Target="../ink/ink8670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8835.xml"/><Relationship Id="rId9" Type="http://schemas.openxmlformats.org/officeDocument/2006/relationships/image" Target="../media/image11.png"/><Relationship Id="rId210" Type="http://schemas.openxmlformats.org/officeDocument/2006/relationships/customXml" Target="../ink/ink8736.xml"/><Relationship Id="rId392" Type="http://schemas.openxmlformats.org/officeDocument/2006/relationships/customXml" Target="../ink/ink8828.xml"/><Relationship Id="rId448" Type="http://schemas.openxmlformats.org/officeDocument/2006/relationships/customXml" Target="../ink/ink8856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687.xml"/><Relationship Id="rId154" Type="http://schemas.openxmlformats.org/officeDocument/2006/relationships/customXml" Target="../ink/ink8708.xml"/><Relationship Id="rId361" Type="http://schemas.openxmlformats.org/officeDocument/2006/relationships/customXml" Target="../ink/ink8812.xml"/><Relationship Id="rId196" Type="http://schemas.openxmlformats.org/officeDocument/2006/relationships/customXml" Target="../ink/ink8729.xml"/><Relationship Id="rId417" Type="http://schemas.openxmlformats.org/officeDocument/2006/relationships/image" Target="../media/image670.png"/><Relationship Id="rId459" Type="http://schemas.openxmlformats.org/officeDocument/2006/relationships/customXml" Target="../ink/ink8862.xml"/><Relationship Id="rId16" Type="http://schemas.openxmlformats.org/officeDocument/2006/relationships/customXml" Target="../ink/ink8639.xml"/><Relationship Id="rId221" Type="http://schemas.openxmlformats.org/officeDocument/2006/relationships/customXml" Target="../ink/ink8742.xml"/><Relationship Id="rId263" Type="http://schemas.openxmlformats.org/officeDocument/2006/relationships/customXml" Target="../ink/ink8763.xml"/><Relationship Id="rId319" Type="http://schemas.openxmlformats.org/officeDocument/2006/relationships/customXml" Target="../ink/ink8791.xml"/><Relationship Id="rId470" Type="http://schemas.openxmlformats.org/officeDocument/2006/relationships/image" Target="../media/image736.png"/><Relationship Id="rId58" Type="http://schemas.openxmlformats.org/officeDocument/2006/relationships/customXml" Target="../ink/ink8660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818.xml"/><Relationship Id="rId428" Type="http://schemas.openxmlformats.org/officeDocument/2006/relationships/customXml" Target="../ink/ink8846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873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698.xml"/><Relationship Id="rId80" Type="http://schemas.openxmlformats.org/officeDocument/2006/relationships/customXml" Target="../ink/ink8671.xml"/><Relationship Id="rId176" Type="http://schemas.openxmlformats.org/officeDocument/2006/relationships/customXml" Target="../ink/ink8719.xml"/><Relationship Id="rId341" Type="http://schemas.openxmlformats.org/officeDocument/2006/relationships/customXml" Target="../ink/ink8802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8753.xml"/><Relationship Id="rId285" Type="http://schemas.openxmlformats.org/officeDocument/2006/relationships/customXml" Target="../ink/ink8774.xml"/><Relationship Id="rId450" Type="http://schemas.openxmlformats.org/officeDocument/2006/relationships/customXml" Target="../ink/ink8857.xml"/><Relationship Id="rId38" Type="http://schemas.openxmlformats.org/officeDocument/2006/relationships/customXml" Target="../ink/ink8650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8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8829.xml"/><Relationship Id="rId408" Type="http://schemas.openxmlformats.org/officeDocument/2006/relationships/customXml" Target="../ink/ink8836.xml"/><Relationship Id="rId212" Type="http://schemas.openxmlformats.org/officeDocument/2006/relationships/customXml" Target="../ink/ink8737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688.xml"/><Relationship Id="rId296" Type="http://schemas.openxmlformats.org/officeDocument/2006/relationships/image" Target="../media/image370.png"/><Relationship Id="rId461" Type="http://schemas.openxmlformats.org/officeDocument/2006/relationships/customXml" Target="../ink/ink8863.xml"/><Relationship Id="rId60" Type="http://schemas.openxmlformats.org/officeDocument/2006/relationships/customXml" Target="../ink/ink8661.xml"/><Relationship Id="rId156" Type="http://schemas.openxmlformats.org/officeDocument/2006/relationships/customXml" Target="../ink/ink8709.xml"/><Relationship Id="rId198" Type="http://schemas.openxmlformats.org/officeDocument/2006/relationships/customXml" Target="../ink/ink8730.xml"/><Relationship Id="rId321" Type="http://schemas.openxmlformats.org/officeDocument/2006/relationships/customXml" Target="../ink/ink8792.xml"/><Relationship Id="rId363" Type="http://schemas.openxmlformats.org/officeDocument/2006/relationships/customXml" Target="../ink/ink8813.xml"/><Relationship Id="rId419" Type="http://schemas.openxmlformats.org/officeDocument/2006/relationships/image" Target="../media/image671.png"/><Relationship Id="rId223" Type="http://schemas.openxmlformats.org/officeDocument/2006/relationships/customXml" Target="../ink/ink8743.xml"/><Relationship Id="rId430" Type="http://schemas.openxmlformats.org/officeDocument/2006/relationships/customXml" Target="../ink/ink8847.xml"/><Relationship Id="rId18" Type="http://schemas.openxmlformats.org/officeDocument/2006/relationships/customXml" Target="../ink/ink8640.xml"/><Relationship Id="rId265" Type="http://schemas.openxmlformats.org/officeDocument/2006/relationships/customXml" Target="../ink/ink8764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819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632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8874.xml"/><Relationship Id="rId40" Type="http://schemas.openxmlformats.org/officeDocument/2006/relationships/customXml" Target="../ink/ink8651.xml"/><Relationship Id="rId136" Type="http://schemas.openxmlformats.org/officeDocument/2006/relationships/customXml" Target="../ink/ink8699.xml"/><Relationship Id="rId178" Type="http://schemas.openxmlformats.org/officeDocument/2006/relationships/customXml" Target="../ink/ink8720.xml"/><Relationship Id="rId301" Type="http://schemas.openxmlformats.org/officeDocument/2006/relationships/customXml" Target="../ink/ink8782.xml"/><Relationship Id="rId343" Type="http://schemas.openxmlformats.org/officeDocument/2006/relationships/customXml" Target="../ink/ink8803.xml"/><Relationship Id="rId82" Type="http://schemas.openxmlformats.org/officeDocument/2006/relationships/customXml" Target="../ink/ink8672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8754.xml"/><Relationship Id="rId287" Type="http://schemas.openxmlformats.org/officeDocument/2006/relationships/customXml" Target="../ink/ink8775.xml"/><Relationship Id="rId410" Type="http://schemas.openxmlformats.org/officeDocument/2006/relationships/customXml" Target="../ink/ink8837.xml"/><Relationship Id="rId452" Type="http://schemas.openxmlformats.org/officeDocument/2006/relationships/customXml" Target="../ink/ink8858.xml"/><Relationship Id="rId494" Type="http://schemas.openxmlformats.org/officeDocument/2006/relationships/image" Target="../media/image769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830.xml"/><Relationship Id="rId214" Type="http://schemas.openxmlformats.org/officeDocument/2006/relationships/customXml" Target="../ink/ink8738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8864.xml"/><Relationship Id="rId116" Type="http://schemas.openxmlformats.org/officeDocument/2006/relationships/customXml" Target="../ink/ink8689.xml"/><Relationship Id="rId158" Type="http://schemas.openxmlformats.org/officeDocument/2006/relationships/customXml" Target="../ink/ink8710.xml"/><Relationship Id="rId323" Type="http://schemas.openxmlformats.org/officeDocument/2006/relationships/customXml" Target="../ink/ink8793.xml"/><Relationship Id="rId20" Type="http://schemas.openxmlformats.org/officeDocument/2006/relationships/customXml" Target="../ink/ink8641.xml"/><Relationship Id="rId62" Type="http://schemas.openxmlformats.org/officeDocument/2006/relationships/customXml" Target="../ink/ink8662.xml"/><Relationship Id="rId365" Type="http://schemas.openxmlformats.org/officeDocument/2006/relationships/customXml" Target="../ink/ink8814.xml"/><Relationship Id="rId225" Type="http://schemas.openxmlformats.org/officeDocument/2006/relationships/customXml" Target="../ink/ink8744.xml"/><Relationship Id="rId267" Type="http://schemas.openxmlformats.org/officeDocument/2006/relationships/customXml" Target="../ink/ink8765.xml"/><Relationship Id="rId432" Type="http://schemas.openxmlformats.org/officeDocument/2006/relationships/customXml" Target="../ink/ink8848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8636.xml"/><Relationship Id="rId31" Type="http://schemas.openxmlformats.org/officeDocument/2006/relationships/image" Target="../media/image22.png"/><Relationship Id="rId52" Type="http://schemas.openxmlformats.org/officeDocument/2006/relationships/customXml" Target="../ink/ink8657.xml"/><Relationship Id="rId73" Type="http://schemas.openxmlformats.org/officeDocument/2006/relationships/image" Target="../media/image520.png"/><Relationship Id="rId94" Type="http://schemas.openxmlformats.org/officeDocument/2006/relationships/customXml" Target="../ink/ink8678.xml"/><Relationship Id="rId148" Type="http://schemas.openxmlformats.org/officeDocument/2006/relationships/customXml" Target="../ink/ink8705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809.xml"/><Relationship Id="rId376" Type="http://schemas.openxmlformats.org/officeDocument/2006/relationships/customXml" Target="../ink/ink8820.xml"/><Relationship Id="rId397" Type="http://schemas.openxmlformats.org/officeDocument/2006/relationships/image" Target="../media/image588.png"/><Relationship Id="rId4" Type="http://schemas.openxmlformats.org/officeDocument/2006/relationships/customXml" Target="../ink/ink8633.xml"/><Relationship Id="rId180" Type="http://schemas.openxmlformats.org/officeDocument/2006/relationships/customXml" Target="../ink/ink8721.xml"/><Relationship Id="rId215" Type="http://schemas.openxmlformats.org/officeDocument/2006/relationships/customXml" Target="../ink/ink8739.xml"/><Relationship Id="rId236" Type="http://schemas.openxmlformats.org/officeDocument/2006/relationships/image" Target="../media/image554.png"/><Relationship Id="rId257" Type="http://schemas.openxmlformats.org/officeDocument/2006/relationships/customXml" Target="../ink/ink8760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8843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8783.xml"/><Relationship Id="rId485" Type="http://schemas.openxmlformats.org/officeDocument/2006/relationships/customXml" Target="../ink/ink8875.xml"/><Relationship Id="rId42" Type="http://schemas.openxmlformats.org/officeDocument/2006/relationships/customXml" Target="../ink/ink8652.xml"/><Relationship Id="rId84" Type="http://schemas.openxmlformats.org/officeDocument/2006/relationships/customXml" Target="../ink/ink8673.xml"/><Relationship Id="rId138" Type="http://schemas.openxmlformats.org/officeDocument/2006/relationships/customXml" Target="../ink/ink8700.xml"/><Relationship Id="rId345" Type="http://schemas.openxmlformats.org/officeDocument/2006/relationships/customXml" Target="../ink/ink8804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755.xml"/><Relationship Id="rId412" Type="http://schemas.openxmlformats.org/officeDocument/2006/relationships/customXml" Target="../ink/ink8838.xml"/><Relationship Id="rId107" Type="http://schemas.openxmlformats.org/officeDocument/2006/relationships/image" Target="../media/image165.png"/><Relationship Id="rId289" Type="http://schemas.openxmlformats.org/officeDocument/2006/relationships/customXml" Target="../ink/ink8776.xml"/><Relationship Id="rId454" Type="http://schemas.openxmlformats.org/officeDocument/2006/relationships/customXml" Target="../ink/ink8859.xml"/><Relationship Id="rId496" Type="http://schemas.openxmlformats.org/officeDocument/2006/relationships/image" Target="../media/image770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8831.xml"/><Relationship Id="rId95" Type="http://schemas.openxmlformats.org/officeDocument/2006/relationships/image" Target="../media/image531.png"/><Relationship Id="rId160" Type="http://schemas.openxmlformats.org/officeDocument/2006/relationships/customXml" Target="../ink/ink8711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8865.xml"/><Relationship Id="rId22" Type="http://schemas.openxmlformats.org/officeDocument/2006/relationships/customXml" Target="../ink/ink8642.xml"/><Relationship Id="rId64" Type="http://schemas.openxmlformats.org/officeDocument/2006/relationships/customXml" Target="../ink/ink8663.xml"/><Relationship Id="rId118" Type="http://schemas.openxmlformats.org/officeDocument/2006/relationships/customXml" Target="../ink/ink8690.xml"/><Relationship Id="rId325" Type="http://schemas.openxmlformats.org/officeDocument/2006/relationships/customXml" Target="../ink/ink8794.xml"/><Relationship Id="rId367" Type="http://schemas.openxmlformats.org/officeDocument/2006/relationships/customXml" Target="../ink/ink8815.xml"/><Relationship Id="rId171" Type="http://schemas.openxmlformats.org/officeDocument/2006/relationships/image" Target="../media/image340.png"/><Relationship Id="rId227" Type="http://schemas.openxmlformats.org/officeDocument/2006/relationships/customXml" Target="../ink/ink8745.xml"/><Relationship Id="rId269" Type="http://schemas.openxmlformats.org/officeDocument/2006/relationships/customXml" Target="../ink/ink8766.xml"/><Relationship Id="rId434" Type="http://schemas.openxmlformats.org/officeDocument/2006/relationships/customXml" Target="../ink/ink8849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883.xml"/><Relationship Id="rId75" Type="http://schemas.openxmlformats.org/officeDocument/2006/relationships/image" Target="../media/image521.png"/><Relationship Id="rId140" Type="http://schemas.openxmlformats.org/officeDocument/2006/relationships/customXml" Target="../ink/ink8701.xml"/><Relationship Id="rId182" Type="http://schemas.openxmlformats.org/officeDocument/2006/relationships/customXml" Target="../ink/ink8722.xml"/><Relationship Id="rId378" Type="http://schemas.openxmlformats.org/officeDocument/2006/relationships/customXml" Target="../ink/ink8821.xml"/><Relationship Id="rId403" Type="http://schemas.openxmlformats.org/officeDocument/2006/relationships/image" Target="../media/image591.png"/><Relationship Id="rId6" Type="http://schemas.openxmlformats.org/officeDocument/2006/relationships/customXml" Target="../ink/ink8634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8876.xml"/><Relationship Id="rId291" Type="http://schemas.openxmlformats.org/officeDocument/2006/relationships/customXml" Target="../ink/ink8777.xml"/><Relationship Id="rId305" Type="http://schemas.openxmlformats.org/officeDocument/2006/relationships/customXml" Target="../ink/ink8784.xml"/><Relationship Id="rId347" Type="http://schemas.openxmlformats.org/officeDocument/2006/relationships/customXml" Target="../ink/ink8805.xml"/><Relationship Id="rId44" Type="http://schemas.openxmlformats.org/officeDocument/2006/relationships/customXml" Target="../ink/ink8653.xml"/><Relationship Id="rId86" Type="http://schemas.openxmlformats.org/officeDocument/2006/relationships/customXml" Target="../ink/ink8674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756.xml"/><Relationship Id="rId414" Type="http://schemas.openxmlformats.org/officeDocument/2006/relationships/customXml" Target="../ink/ink8839.xml"/><Relationship Id="rId456" Type="http://schemas.openxmlformats.org/officeDocument/2006/relationships/customXml" Target="../ink/ink8860.xml"/><Relationship Id="rId498" Type="http://schemas.openxmlformats.org/officeDocument/2006/relationships/image" Target="../media/image771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691.xml"/><Relationship Id="rId358" Type="http://schemas.openxmlformats.org/officeDocument/2006/relationships/image" Target="../media/image569.png"/><Relationship Id="rId162" Type="http://schemas.openxmlformats.org/officeDocument/2006/relationships/customXml" Target="../ink/ink8712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8866.xml"/><Relationship Id="rId271" Type="http://schemas.openxmlformats.org/officeDocument/2006/relationships/customXml" Target="../ink/ink8767.xml"/><Relationship Id="rId24" Type="http://schemas.openxmlformats.org/officeDocument/2006/relationships/customXml" Target="../ink/ink8643.xml"/><Relationship Id="rId66" Type="http://schemas.openxmlformats.org/officeDocument/2006/relationships/customXml" Target="../ink/ink8664.xml"/><Relationship Id="rId131" Type="http://schemas.openxmlformats.org/officeDocument/2006/relationships/image" Target="../media/image320.png"/><Relationship Id="rId327" Type="http://schemas.openxmlformats.org/officeDocument/2006/relationships/customXml" Target="../ink/ink8795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746.xml"/><Relationship Id="rId380" Type="http://schemas.openxmlformats.org/officeDocument/2006/relationships/customXml" Target="../ink/ink8822.xml"/><Relationship Id="rId436" Type="http://schemas.openxmlformats.org/officeDocument/2006/relationships/customXml" Target="../ink/ink8850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681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884.xml"/><Relationship Id="rId8" Type="http://schemas.openxmlformats.org/officeDocument/2006/relationships/customXml" Target="../ink/ink8635.xml"/><Relationship Id="rId142" Type="http://schemas.openxmlformats.org/officeDocument/2006/relationships/customXml" Target="../ink/ink8702.xml"/><Relationship Id="rId184" Type="http://schemas.openxmlformats.org/officeDocument/2006/relationships/customXml" Target="../ink/ink8723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8757.xml"/><Relationship Id="rId489" Type="http://schemas.openxmlformats.org/officeDocument/2006/relationships/customXml" Target="../ink/ink8877.xml"/><Relationship Id="rId46" Type="http://schemas.openxmlformats.org/officeDocument/2006/relationships/customXml" Target="../ink/ink8654.xml"/><Relationship Id="rId293" Type="http://schemas.openxmlformats.org/officeDocument/2006/relationships/customXml" Target="../ink/ink8778.xml"/><Relationship Id="rId307" Type="http://schemas.openxmlformats.org/officeDocument/2006/relationships/customXml" Target="../ink/ink8785.xml"/><Relationship Id="rId349" Type="http://schemas.openxmlformats.org/officeDocument/2006/relationships/customXml" Target="../ink/ink8806.xml"/><Relationship Id="rId88" Type="http://schemas.openxmlformats.org/officeDocument/2006/relationships/customXml" Target="../ink/ink8675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8840.xml"/><Relationship Id="rId220" Type="http://schemas.openxmlformats.org/officeDocument/2006/relationships/image" Target="../media/image546.png"/><Relationship Id="rId458" Type="http://schemas.openxmlformats.org/officeDocument/2006/relationships/customXml" Target="../ink/ink8861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692.xml"/><Relationship Id="rId164" Type="http://schemas.openxmlformats.org/officeDocument/2006/relationships/customXml" Target="../ink/ink8713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8867.xml"/><Relationship Id="rId26" Type="http://schemas.openxmlformats.org/officeDocument/2006/relationships/customXml" Target="../ink/ink8644.xml"/><Relationship Id="rId231" Type="http://schemas.openxmlformats.org/officeDocument/2006/relationships/customXml" Target="../ink/ink8747.xml"/><Relationship Id="rId273" Type="http://schemas.openxmlformats.org/officeDocument/2006/relationships/customXml" Target="../ink/ink8768.xml"/><Relationship Id="rId329" Type="http://schemas.openxmlformats.org/officeDocument/2006/relationships/customXml" Target="../ink/ink8796.xml"/><Relationship Id="rId480" Type="http://schemas.openxmlformats.org/officeDocument/2006/relationships/image" Target="../media/image765.png"/><Relationship Id="rId68" Type="http://schemas.openxmlformats.org/officeDocument/2006/relationships/customXml" Target="../ink/ink8665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731.xml"/><Relationship Id="rId382" Type="http://schemas.openxmlformats.org/officeDocument/2006/relationships/customXml" Target="../ink/ink8823.xml"/><Relationship Id="rId438" Type="http://schemas.openxmlformats.org/officeDocument/2006/relationships/customXml" Target="../ink/ink8851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878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682.xml"/><Relationship Id="rId144" Type="http://schemas.openxmlformats.org/officeDocument/2006/relationships/customXml" Target="../ink/ink8703.xml"/><Relationship Id="rId90" Type="http://schemas.openxmlformats.org/officeDocument/2006/relationships/customXml" Target="../ink/ink8676.xml"/><Relationship Id="rId186" Type="http://schemas.openxmlformats.org/officeDocument/2006/relationships/customXml" Target="../ink/ink8724.xml"/><Relationship Id="rId351" Type="http://schemas.openxmlformats.org/officeDocument/2006/relationships/customXml" Target="../ink/ink8807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8758.xml"/><Relationship Id="rId295" Type="http://schemas.openxmlformats.org/officeDocument/2006/relationships/customXml" Target="../ink/ink8779.xml"/><Relationship Id="rId309" Type="http://schemas.openxmlformats.org/officeDocument/2006/relationships/customXml" Target="../ink/ink8786.xml"/><Relationship Id="rId460" Type="http://schemas.openxmlformats.org/officeDocument/2006/relationships/image" Target="../media/image725.png"/><Relationship Id="rId48" Type="http://schemas.openxmlformats.org/officeDocument/2006/relationships/customXml" Target="../ink/ink8655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8841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868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693.xml"/><Relationship Id="rId70" Type="http://schemas.openxmlformats.org/officeDocument/2006/relationships/customXml" Target="../ink/ink8666.xml"/><Relationship Id="rId166" Type="http://schemas.openxmlformats.org/officeDocument/2006/relationships/customXml" Target="../ink/ink8714.xml"/><Relationship Id="rId331" Type="http://schemas.openxmlformats.org/officeDocument/2006/relationships/customXml" Target="../ink/ink8797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8748.xml"/><Relationship Id="rId440" Type="http://schemas.openxmlformats.org/officeDocument/2006/relationships/customXml" Target="../ink/ink8852.xml"/><Relationship Id="rId28" Type="http://schemas.openxmlformats.org/officeDocument/2006/relationships/customXml" Target="../ink/ink8645.xml"/><Relationship Id="rId275" Type="http://schemas.openxmlformats.org/officeDocument/2006/relationships/customXml" Target="../ink/ink8769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824.xml"/><Relationship Id="rId202" Type="http://schemas.openxmlformats.org/officeDocument/2006/relationships/customXml" Target="../ink/ink8732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8879.xml"/><Relationship Id="rId50" Type="http://schemas.openxmlformats.org/officeDocument/2006/relationships/customXml" Target="../ink/ink8656.xml"/><Relationship Id="rId104" Type="http://schemas.openxmlformats.org/officeDocument/2006/relationships/customXml" Target="../ink/ink8683.xml"/><Relationship Id="rId146" Type="http://schemas.openxmlformats.org/officeDocument/2006/relationships/customXml" Target="../ink/ink8704.xml"/><Relationship Id="rId188" Type="http://schemas.openxmlformats.org/officeDocument/2006/relationships/customXml" Target="../ink/ink8725.xml"/><Relationship Id="rId311" Type="http://schemas.openxmlformats.org/officeDocument/2006/relationships/customXml" Target="../ink/ink8787.xml"/><Relationship Id="rId353" Type="http://schemas.openxmlformats.org/officeDocument/2006/relationships/customXml" Target="../ink/ink8808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8677.xml"/><Relationship Id="rId213" Type="http://schemas.openxmlformats.org/officeDocument/2006/relationships/image" Target="../media/image543.png"/><Relationship Id="rId420" Type="http://schemas.openxmlformats.org/officeDocument/2006/relationships/customXml" Target="../ink/ink8842.xml"/><Relationship Id="rId255" Type="http://schemas.openxmlformats.org/officeDocument/2006/relationships/customXml" Target="../ink/ink8759.xml"/><Relationship Id="rId297" Type="http://schemas.openxmlformats.org/officeDocument/2006/relationships/customXml" Target="../ink/ink8780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8869.xml"/><Relationship Id="rId30" Type="http://schemas.openxmlformats.org/officeDocument/2006/relationships/customXml" Target="../ink/ink8646.xml"/><Relationship Id="rId126" Type="http://schemas.openxmlformats.org/officeDocument/2006/relationships/customXml" Target="../ink/ink8694.xml"/><Relationship Id="rId168" Type="http://schemas.openxmlformats.org/officeDocument/2006/relationships/customXml" Target="../ink/ink8715.xml"/><Relationship Id="rId333" Type="http://schemas.openxmlformats.org/officeDocument/2006/relationships/customXml" Target="../ink/ink8798.xml"/><Relationship Id="rId72" Type="http://schemas.openxmlformats.org/officeDocument/2006/relationships/customXml" Target="../ink/ink8667.xml"/><Relationship Id="rId375" Type="http://schemas.openxmlformats.org/officeDocument/2006/relationships/image" Target="../media/image577.png"/><Relationship Id="rId3" Type="http://schemas.openxmlformats.org/officeDocument/2006/relationships/image" Target="../media/image8.png"/><Relationship Id="rId235" Type="http://schemas.openxmlformats.org/officeDocument/2006/relationships/customXml" Target="../ink/ink8749.xml"/><Relationship Id="rId277" Type="http://schemas.openxmlformats.org/officeDocument/2006/relationships/customXml" Target="../ink/ink8770.xml"/><Relationship Id="rId400" Type="http://schemas.openxmlformats.org/officeDocument/2006/relationships/customXml" Target="../ink/ink8832.xml"/><Relationship Id="rId442" Type="http://schemas.openxmlformats.org/officeDocument/2006/relationships/customXml" Target="../ink/ink8853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825.xml"/><Relationship Id="rId190" Type="http://schemas.openxmlformats.org/officeDocument/2006/relationships/customXml" Target="../ink/ink8726.xml"/><Relationship Id="rId204" Type="http://schemas.openxmlformats.org/officeDocument/2006/relationships/customXml" Target="../ink/ink8733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8684.xml"/><Relationship Id="rId313" Type="http://schemas.openxmlformats.org/officeDocument/2006/relationships/customXml" Target="../ink/ink8788.xml"/><Relationship Id="rId495" Type="http://schemas.openxmlformats.org/officeDocument/2006/relationships/customXml" Target="../ink/ink8880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034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969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9123.xml"/><Relationship Id="rId32" Type="http://schemas.openxmlformats.org/officeDocument/2006/relationships/customXml" Target="../ink/ink8900.xml"/><Relationship Id="rId74" Type="http://schemas.openxmlformats.org/officeDocument/2006/relationships/customXml" Target="../ink/ink8921.xml"/><Relationship Id="rId128" Type="http://schemas.openxmlformats.org/officeDocument/2006/relationships/customXml" Target="../ink/ink8948.xml"/><Relationship Id="rId335" Type="http://schemas.openxmlformats.org/officeDocument/2006/relationships/customXml" Target="../ink/ink9052.xml"/><Relationship Id="rId377" Type="http://schemas.openxmlformats.org/officeDocument/2006/relationships/image" Target="../media/image578.png"/><Relationship Id="rId500" Type="http://schemas.openxmlformats.org/officeDocument/2006/relationships/image" Target="../media/image775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9003.xml"/><Relationship Id="rId402" Type="http://schemas.openxmlformats.org/officeDocument/2006/relationships/customXml" Target="../ink/ink9086.xml"/><Relationship Id="rId279" Type="http://schemas.openxmlformats.org/officeDocument/2006/relationships/customXml" Target="../ink/ink9024.xml"/><Relationship Id="rId444" Type="http://schemas.openxmlformats.org/officeDocument/2006/relationships/customXml" Target="../ink/ink9107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9079.xml"/><Relationship Id="rId85" Type="http://schemas.openxmlformats.org/officeDocument/2006/relationships/image" Target="../media/image526.png"/><Relationship Id="rId150" Type="http://schemas.openxmlformats.org/officeDocument/2006/relationships/customXml" Target="../ink/ink8959.xml"/><Relationship Id="rId192" Type="http://schemas.openxmlformats.org/officeDocument/2006/relationships/customXml" Target="../ink/ink8980.xml"/><Relationship Id="rId206" Type="http://schemas.openxmlformats.org/officeDocument/2006/relationships/customXml" Target="../ink/ink8987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9134.xml"/><Relationship Id="rId12" Type="http://schemas.openxmlformats.org/officeDocument/2006/relationships/customXml" Target="../ink/ink8890.xml"/><Relationship Id="rId108" Type="http://schemas.openxmlformats.org/officeDocument/2006/relationships/customXml" Target="../ink/ink8938.xml"/><Relationship Id="rId315" Type="http://schemas.openxmlformats.org/officeDocument/2006/relationships/customXml" Target="../ink/ink9042.xml"/><Relationship Id="rId357" Type="http://schemas.openxmlformats.org/officeDocument/2006/relationships/customXml" Target="../ink/ink9063.xml"/><Relationship Id="rId54" Type="http://schemas.openxmlformats.org/officeDocument/2006/relationships/customXml" Target="../ink/ink8911.xml"/><Relationship Id="rId96" Type="http://schemas.openxmlformats.org/officeDocument/2006/relationships/customXml" Target="../ink/ink8932.xml"/><Relationship Id="rId161" Type="http://schemas.openxmlformats.org/officeDocument/2006/relationships/image" Target="../media/image335.png"/><Relationship Id="rId217" Type="http://schemas.openxmlformats.org/officeDocument/2006/relationships/customXml" Target="../ink/ink8993.xml"/><Relationship Id="rId399" Type="http://schemas.openxmlformats.org/officeDocument/2006/relationships/image" Target="../media/image589.png"/><Relationship Id="rId259" Type="http://schemas.openxmlformats.org/officeDocument/2006/relationships/customXml" Target="../ink/ink9014.xml"/><Relationship Id="rId424" Type="http://schemas.openxmlformats.org/officeDocument/2006/relationships/customXml" Target="../ink/ink9097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949.xml"/><Relationship Id="rId368" Type="http://schemas.openxmlformats.org/officeDocument/2006/relationships/customXml" Target="../ink/ink9069.xml"/><Relationship Id="rId172" Type="http://schemas.openxmlformats.org/officeDocument/2006/relationships/customXml" Target="../ink/ink8970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9124.xml"/><Relationship Id="rId281" Type="http://schemas.openxmlformats.org/officeDocument/2006/relationships/customXml" Target="../ink/ink9025.xml"/><Relationship Id="rId337" Type="http://schemas.openxmlformats.org/officeDocument/2006/relationships/customXml" Target="../ink/ink9053.xml"/><Relationship Id="rId502" Type="http://schemas.openxmlformats.org/officeDocument/2006/relationships/image" Target="../media/image776.png"/><Relationship Id="rId34" Type="http://schemas.openxmlformats.org/officeDocument/2006/relationships/customXml" Target="../ink/ink8901.xml"/><Relationship Id="rId76" Type="http://schemas.openxmlformats.org/officeDocument/2006/relationships/customXml" Target="../ink/ink8922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9004.xml"/><Relationship Id="rId390" Type="http://schemas.openxmlformats.org/officeDocument/2006/relationships/customXml" Target="../ink/ink9080.xml"/><Relationship Id="rId404" Type="http://schemas.openxmlformats.org/officeDocument/2006/relationships/customXml" Target="../ink/ink9087.xml"/><Relationship Id="rId446" Type="http://schemas.openxmlformats.org/officeDocument/2006/relationships/customXml" Target="../ink/ink9108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939.xml"/><Relationship Id="rId348" Type="http://schemas.openxmlformats.org/officeDocument/2006/relationships/image" Target="../media/image564.png"/><Relationship Id="rId152" Type="http://schemas.openxmlformats.org/officeDocument/2006/relationships/customXml" Target="../ink/ink8960.xml"/><Relationship Id="rId194" Type="http://schemas.openxmlformats.org/officeDocument/2006/relationships/customXml" Target="../ink/ink8981.xml"/><Relationship Id="rId208" Type="http://schemas.openxmlformats.org/officeDocument/2006/relationships/customXml" Target="../ink/ink8988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9015.xml"/><Relationship Id="rId499" Type="http://schemas.openxmlformats.org/officeDocument/2006/relationships/customXml" Target="../ink/ink9135.xml"/><Relationship Id="rId14" Type="http://schemas.openxmlformats.org/officeDocument/2006/relationships/customXml" Target="../ink/ink8891.xml"/><Relationship Id="rId56" Type="http://schemas.openxmlformats.org/officeDocument/2006/relationships/customXml" Target="../ink/ink8912.xml"/><Relationship Id="rId317" Type="http://schemas.openxmlformats.org/officeDocument/2006/relationships/customXml" Target="../ink/ink9043.xml"/><Relationship Id="rId359" Type="http://schemas.openxmlformats.org/officeDocument/2006/relationships/customXml" Target="../ink/ink9064.xml"/><Relationship Id="rId98" Type="http://schemas.openxmlformats.org/officeDocument/2006/relationships/customXml" Target="../ink/ink8933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994.xml"/><Relationship Id="rId370" Type="http://schemas.openxmlformats.org/officeDocument/2006/relationships/customXml" Target="../ink/ink9070.xml"/><Relationship Id="rId426" Type="http://schemas.openxmlformats.org/officeDocument/2006/relationships/customXml" Target="../ink/ink9098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950.xml"/><Relationship Id="rId174" Type="http://schemas.openxmlformats.org/officeDocument/2006/relationships/customXml" Target="../ink/ink8971.xml"/><Relationship Id="rId381" Type="http://schemas.openxmlformats.org/officeDocument/2006/relationships/image" Target="../media/image580.png"/><Relationship Id="rId241" Type="http://schemas.openxmlformats.org/officeDocument/2006/relationships/customXml" Target="../ink/ink9005.xml"/><Relationship Id="rId437" Type="http://schemas.openxmlformats.org/officeDocument/2006/relationships/image" Target="../media/image698.png"/><Relationship Id="rId479" Type="http://schemas.openxmlformats.org/officeDocument/2006/relationships/customXml" Target="../ink/ink9125.xml"/><Relationship Id="rId36" Type="http://schemas.openxmlformats.org/officeDocument/2006/relationships/customXml" Target="../ink/ink8902.xml"/><Relationship Id="rId283" Type="http://schemas.openxmlformats.org/officeDocument/2006/relationships/customXml" Target="../ink/ink9026.xml"/><Relationship Id="rId339" Type="http://schemas.openxmlformats.org/officeDocument/2006/relationships/customXml" Target="../ink/ink9054.xml"/><Relationship Id="rId490" Type="http://schemas.openxmlformats.org/officeDocument/2006/relationships/image" Target="../media/image768.png"/><Relationship Id="rId504" Type="http://schemas.openxmlformats.org/officeDocument/2006/relationships/image" Target="../media/image777.png"/><Relationship Id="rId78" Type="http://schemas.openxmlformats.org/officeDocument/2006/relationships/customXml" Target="../ink/ink8923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9088.xml"/><Relationship Id="rId9" Type="http://schemas.openxmlformats.org/officeDocument/2006/relationships/image" Target="../media/image11.png"/><Relationship Id="rId210" Type="http://schemas.openxmlformats.org/officeDocument/2006/relationships/customXml" Target="../ink/ink8989.xml"/><Relationship Id="rId392" Type="http://schemas.openxmlformats.org/officeDocument/2006/relationships/customXml" Target="../ink/ink9081.xml"/><Relationship Id="rId448" Type="http://schemas.openxmlformats.org/officeDocument/2006/relationships/customXml" Target="../ink/ink9109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940.xml"/><Relationship Id="rId154" Type="http://schemas.openxmlformats.org/officeDocument/2006/relationships/customXml" Target="../ink/ink8961.xml"/><Relationship Id="rId361" Type="http://schemas.openxmlformats.org/officeDocument/2006/relationships/customXml" Target="../ink/ink9065.xml"/><Relationship Id="rId196" Type="http://schemas.openxmlformats.org/officeDocument/2006/relationships/customXml" Target="../ink/ink8982.xml"/><Relationship Id="rId417" Type="http://schemas.openxmlformats.org/officeDocument/2006/relationships/image" Target="../media/image670.png"/><Relationship Id="rId459" Type="http://schemas.openxmlformats.org/officeDocument/2006/relationships/customXml" Target="../ink/ink9115.xml"/><Relationship Id="rId16" Type="http://schemas.openxmlformats.org/officeDocument/2006/relationships/customXml" Target="../ink/ink8892.xml"/><Relationship Id="rId221" Type="http://schemas.openxmlformats.org/officeDocument/2006/relationships/customXml" Target="../ink/ink8995.xml"/><Relationship Id="rId263" Type="http://schemas.openxmlformats.org/officeDocument/2006/relationships/customXml" Target="../ink/ink9016.xml"/><Relationship Id="rId319" Type="http://schemas.openxmlformats.org/officeDocument/2006/relationships/customXml" Target="../ink/ink9044.xml"/><Relationship Id="rId470" Type="http://schemas.openxmlformats.org/officeDocument/2006/relationships/image" Target="../media/image736.png"/><Relationship Id="rId58" Type="http://schemas.openxmlformats.org/officeDocument/2006/relationships/customXml" Target="../ink/ink8913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071.xml"/><Relationship Id="rId428" Type="http://schemas.openxmlformats.org/officeDocument/2006/relationships/customXml" Target="../ink/ink9099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126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951.xml"/><Relationship Id="rId80" Type="http://schemas.openxmlformats.org/officeDocument/2006/relationships/customXml" Target="../ink/ink8924.xml"/><Relationship Id="rId176" Type="http://schemas.openxmlformats.org/officeDocument/2006/relationships/customXml" Target="../ink/ink8972.xml"/><Relationship Id="rId341" Type="http://schemas.openxmlformats.org/officeDocument/2006/relationships/customXml" Target="../ink/ink9055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9006.xml"/><Relationship Id="rId285" Type="http://schemas.openxmlformats.org/officeDocument/2006/relationships/customXml" Target="../ink/ink9027.xml"/><Relationship Id="rId450" Type="http://schemas.openxmlformats.org/officeDocument/2006/relationships/customXml" Target="../ink/ink9110.xml"/><Relationship Id="rId38" Type="http://schemas.openxmlformats.org/officeDocument/2006/relationships/customXml" Target="../ink/ink8903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9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9082.xml"/><Relationship Id="rId408" Type="http://schemas.openxmlformats.org/officeDocument/2006/relationships/customXml" Target="../ink/ink9089.xml"/><Relationship Id="rId212" Type="http://schemas.openxmlformats.org/officeDocument/2006/relationships/customXml" Target="../ink/ink8990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941.xml"/><Relationship Id="rId296" Type="http://schemas.openxmlformats.org/officeDocument/2006/relationships/image" Target="../media/image370.png"/><Relationship Id="rId461" Type="http://schemas.openxmlformats.org/officeDocument/2006/relationships/customXml" Target="../ink/ink9116.xml"/><Relationship Id="rId60" Type="http://schemas.openxmlformats.org/officeDocument/2006/relationships/customXml" Target="../ink/ink8914.xml"/><Relationship Id="rId156" Type="http://schemas.openxmlformats.org/officeDocument/2006/relationships/customXml" Target="../ink/ink8962.xml"/><Relationship Id="rId198" Type="http://schemas.openxmlformats.org/officeDocument/2006/relationships/customXml" Target="../ink/ink8983.xml"/><Relationship Id="rId321" Type="http://schemas.openxmlformats.org/officeDocument/2006/relationships/customXml" Target="../ink/ink9045.xml"/><Relationship Id="rId363" Type="http://schemas.openxmlformats.org/officeDocument/2006/relationships/customXml" Target="../ink/ink9066.xml"/><Relationship Id="rId419" Type="http://schemas.openxmlformats.org/officeDocument/2006/relationships/image" Target="../media/image671.png"/><Relationship Id="rId223" Type="http://schemas.openxmlformats.org/officeDocument/2006/relationships/customXml" Target="../ink/ink8996.xml"/><Relationship Id="rId430" Type="http://schemas.openxmlformats.org/officeDocument/2006/relationships/customXml" Target="../ink/ink9100.xml"/><Relationship Id="rId18" Type="http://schemas.openxmlformats.org/officeDocument/2006/relationships/customXml" Target="../ink/ink8893.xml"/><Relationship Id="rId265" Type="http://schemas.openxmlformats.org/officeDocument/2006/relationships/customXml" Target="../ink/ink9017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072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885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9127.xml"/><Relationship Id="rId40" Type="http://schemas.openxmlformats.org/officeDocument/2006/relationships/customXml" Target="../ink/ink8904.xml"/><Relationship Id="rId136" Type="http://schemas.openxmlformats.org/officeDocument/2006/relationships/customXml" Target="../ink/ink8952.xml"/><Relationship Id="rId178" Type="http://schemas.openxmlformats.org/officeDocument/2006/relationships/customXml" Target="../ink/ink8973.xml"/><Relationship Id="rId301" Type="http://schemas.openxmlformats.org/officeDocument/2006/relationships/customXml" Target="../ink/ink9035.xml"/><Relationship Id="rId343" Type="http://schemas.openxmlformats.org/officeDocument/2006/relationships/customXml" Target="../ink/ink9056.xml"/><Relationship Id="rId82" Type="http://schemas.openxmlformats.org/officeDocument/2006/relationships/customXml" Target="../ink/ink8925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9007.xml"/><Relationship Id="rId287" Type="http://schemas.openxmlformats.org/officeDocument/2006/relationships/customXml" Target="../ink/ink9028.xml"/><Relationship Id="rId410" Type="http://schemas.openxmlformats.org/officeDocument/2006/relationships/customXml" Target="../ink/ink9090.xml"/><Relationship Id="rId452" Type="http://schemas.openxmlformats.org/officeDocument/2006/relationships/customXml" Target="../ink/ink9111.xml"/><Relationship Id="rId494" Type="http://schemas.openxmlformats.org/officeDocument/2006/relationships/image" Target="../media/image770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083.xml"/><Relationship Id="rId214" Type="http://schemas.openxmlformats.org/officeDocument/2006/relationships/customXml" Target="../ink/ink8991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9117.xml"/><Relationship Id="rId116" Type="http://schemas.openxmlformats.org/officeDocument/2006/relationships/customXml" Target="../ink/ink8942.xml"/><Relationship Id="rId158" Type="http://schemas.openxmlformats.org/officeDocument/2006/relationships/customXml" Target="../ink/ink8963.xml"/><Relationship Id="rId323" Type="http://schemas.openxmlformats.org/officeDocument/2006/relationships/customXml" Target="../ink/ink9046.xml"/><Relationship Id="rId20" Type="http://schemas.openxmlformats.org/officeDocument/2006/relationships/customXml" Target="../ink/ink8894.xml"/><Relationship Id="rId62" Type="http://schemas.openxmlformats.org/officeDocument/2006/relationships/customXml" Target="../ink/ink8915.xml"/><Relationship Id="rId365" Type="http://schemas.openxmlformats.org/officeDocument/2006/relationships/customXml" Target="../ink/ink9067.xml"/><Relationship Id="rId225" Type="http://schemas.openxmlformats.org/officeDocument/2006/relationships/customXml" Target="../ink/ink8997.xml"/><Relationship Id="rId267" Type="http://schemas.openxmlformats.org/officeDocument/2006/relationships/customXml" Target="../ink/ink9018.xml"/><Relationship Id="rId432" Type="http://schemas.openxmlformats.org/officeDocument/2006/relationships/customXml" Target="../ink/ink9101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8889.xml"/><Relationship Id="rId31" Type="http://schemas.openxmlformats.org/officeDocument/2006/relationships/image" Target="../media/image22.png"/><Relationship Id="rId52" Type="http://schemas.openxmlformats.org/officeDocument/2006/relationships/customXml" Target="../ink/ink8910.xml"/><Relationship Id="rId73" Type="http://schemas.openxmlformats.org/officeDocument/2006/relationships/image" Target="../media/image520.png"/><Relationship Id="rId94" Type="http://schemas.openxmlformats.org/officeDocument/2006/relationships/customXml" Target="../ink/ink8931.xml"/><Relationship Id="rId148" Type="http://schemas.openxmlformats.org/officeDocument/2006/relationships/customXml" Target="../ink/ink8958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9062.xml"/><Relationship Id="rId376" Type="http://schemas.openxmlformats.org/officeDocument/2006/relationships/customXml" Target="../ink/ink9073.xml"/><Relationship Id="rId397" Type="http://schemas.openxmlformats.org/officeDocument/2006/relationships/image" Target="../media/image588.png"/><Relationship Id="rId4" Type="http://schemas.openxmlformats.org/officeDocument/2006/relationships/customXml" Target="../ink/ink8886.xml"/><Relationship Id="rId180" Type="http://schemas.openxmlformats.org/officeDocument/2006/relationships/customXml" Target="../ink/ink8974.xml"/><Relationship Id="rId215" Type="http://schemas.openxmlformats.org/officeDocument/2006/relationships/customXml" Target="../ink/ink8992.xml"/><Relationship Id="rId236" Type="http://schemas.openxmlformats.org/officeDocument/2006/relationships/image" Target="../media/image554.png"/><Relationship Id="rId257" Type="http://schemas.openxmlformats.org/officeDocument/2006/relationships/customXml" Target="../ink/ink9013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9096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9036.xml"/><Relationship Id="rId485" Type="http://schemas.openxmlformats.org/officeDocument/2006/relationships/customXml" Target="../ink/ink9128.xml"/><Relationship Id="rId42" Type="http://schemas.openxmlformats.org/officeDocument/2006/relationships/customXml" Target="../ink/ink8905.xml"/><Relationship Id="rId84" Type="http://schemas.openxmlformats.org/officeDocument/2006/relationships/customXml" Target="../ink/ink8926.xml"/><Relationship Id="rId138" Type="http://schemas.openxmlformats.org/officeDocument/2006/relationships/customXml" Target="../ink/ink8953.xml"/><Relationship Id="rId345" Type="http://schemas.openxmlformats.org/officeDocument/2006/relationships/customXml" Target="../ink/ink9057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008.xml"/><Relationship Id="rId412" Type="http://schemas.openxmlformats.org/officeDocument/2006/relationships/customXml" Target="../ink/ink9091.xml"/><Relationship Id="rId107" Type="http://schemas.openxmlformats.org/officeDocument/2006/relationships/image" Target="../media/image165.png"/><Relationship Id="rId289" Type="http://schemas.openxmlformats.org/officeDocument/2006/relationships/customXml" Target="../ink/ink9029.xml"/><Relationship Id="rId454" Type="http://schemas.openxmlformats.org/officeDocument/2006/relationships/customXml" Target="../ink/ink9112.xml"/><Relationship Id="rId496" Type="http://schemas.openxmlformats.org/officeDocument/2006/relationships/image" Target="../media/image77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9084.xml"/><Relationship Id="rId95" Type="http://schemas.openxmlformats.org/officeDocument/2006/relationships/image" Target="../media/image531.png"/><Relationship Id="rId160" Type="http://schemas.openxmlformats.org/officeDocument/2006/relationships/customXml" Target="../ink/ink8964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9118.xml"/><Relationship Id="rId22" Type="http://schemas.openxmlformats.org/officeDocument/2006/relationships/customXml" Target="../ink/ink8895.xml"/><Relationship Id="rId64" Type="http://schemas.openxmlformats.org/officeDocument/2006/relationships/customXml" Target="../ink/ink8916.xml"/><Relationship Id="rId118" Type="http://schemas.openxmlformats.org/officeDocument/2006/relationships/customXml" Target="../ink/ink8943.xml"/><Relationship Id="rId325" Type="http://schemas.openxmlformats.org/officeDocument/2006/relationships/customXml" Target="../ink/ink9047.xml"/><Relationship Id="rId367" Type="http://schemas.openxmlformats.org/officeDocument/2006/relationships/customXml" Target="../ink/ink9068.xml"/><Relationship Id="rId171" Type="http://schemas.openxmlformats.org/officeDocument/2006/relationships/image" Target="../media/image340.png"/><Relationship Id="rId227" Type="http://schemas.openxmlformats.org/officeDocument/2006/relationships/customXml" Target="../ink/ink8998.xml"/><Relationship Id="rId269" Type="http://schemas.openxmlformats.org/officeDocument/2006/relationships/customXml" Target="../ink/ink9019.xml"/><Relationship Id="rId434" Type="http://schemas.openxmlformats.org/officeDocument/2006/relationships/customXml" Target="../ink/ink9102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136.xml"/><Relationship Id="rId75" Type="http://schemas.openxmlformats.org/officeDocument/2006/relationships/image" Target="../media/image521.png"/><Relationship Id="rId140" Type="http://schemas.openxmlformats.org/officeDocument/2006/relationships/customXml" Target="../ink/ink8954.xml"/><Relationship Id="rId182" Type="http://schemas.openxmlformats.org/officeDocument/2006/relationships/customXml" Target="../ink/ink8975.xml"/><Relationship Id="rId378" Type="http://schemas.openxmlformats.org/officeDocument/2006/relationships/customXml" Target="../ink/ink9074.xml"/><Relationship Id="rId403" Type="http://schemas.openxmlformats.org/officeDocument/2006/relationships/image" Target="../media/image591.png"/><Relationship Id="rId6" Type="http://schemas.openxmlformats.org/officeDocument/2006/relationships/customXml" Target="../ink/ink8887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9129.xml"/><Relationship Id="rId291" Type="http://schemas.openxmlformats.org/officeDocument/2006/relationships/customXml" Target="../ink/ink9030.xml"/><Relationship Id="rId305" Type="http://schemas.openxmlformats.org/officeDocument/2006/relationships/customXml" Target="../ink/ink9037.xml"/><Relationship Id="rId347" Type="http://schemas.openxmlformats.org/officeDocument/2006/relationships/customXml" Target="../ink/ink9058.xml"/><Relationship Id="rId44" Type="http://schemas.openxmlformats.org/officeDocument/2006/relationships/customXml" Target="../ink/ink8906.xml"/><Relationship Id="rId86" Type="http://schemas.openxmlformats.org/officeDocument/2006/relationships/customXml" Target="../ink/ink8927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009.xml"/><Relationship Id="rId414" Type="http://schemas.openxmlformats.org/officeDocument/2006/relationships/customXml" Target="../ink/ink9092.xml"/><Relationship Id="rId456" Type="http://schemas.openxmlformats.org/officeDocument/2006/relationships/customXml" Target="../ink/ink9113.xml"/><Relationship Id="rId498" Type="http://schemas.openxmlformats.org/officeDocument/2006/relationships/image" Target="../media/image77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944.xml"/><Relationship Id="rId358" Type="http://schemas.openxmlformats.org/officeDocument/2006/relationships/image" Target="../media/image569.png"/><Relationship Id="rId162" Type="http://schemas.openxmlformats.org/officeDocument/2006/relationships/customXml" Target="../ink/ink8965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9119.xml"/><Relationship Id="rId271" Type="http://schemas.openxmlformats.org/officeDocument/2006/relationships/customXml" Target="../ink/ink9020.xml"/><Relationship Id="rId24" Type="http://schemas.openxmlformats.org/officeDocument/2006/relationships/customXml" Target="../ink/ink8896.xml"/><Relationship Id="rId66" Type="http://schemas.openxmlformats.org/officeDocument/2006/relationships/customXml" Target="../ink/ink8917.xml"/><Relationship Id="rId131" Type="http://schemas.openxmlformats.org/officeDocument/2006/relationships/image" Target="../media/image320.png"/><Relationship Id="rId327" Type="http://schemas.openxmlformats.org/officeDocument/2006/relationships/customXml" Target="../ink/ink9048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999.xml"/><Relationship Id="rId380" Type="http://schemas.openxmlformats.org/officeDocument/2006/relationships/customXml" Target="../ink/ink9075.xml"/><Relationship Id="rId436" Type="http://schemas.openxmlformats.org/officeDocument/2006/relationships/customXml" Target="../ink/ink9103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934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137.xml"/><Relationship Id="rId8" Type="http://schemas.openxmlformats.org/officeDocument/2006/relationships/customXml" Target="../ink/ink8888.xml"/><Relationship Id="rId142" Type="http://schemas.openxmlformats.org/officeDocument/2006/relationships/customXml" Target="../ink/ink8955.xml"/><Relationship Id="rId184" Type="http://schemas.openxmlformats.org/officeDocument/2006/relationships/customXml" Target="../ink/ink8976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9010.xml"/><Relationship Id="rId489" Type="http://schemas.openxmlformats.org/officeDocument/2006/relationships/customXml" Target="../ink/ink9130.xml"/><Relationship Id="rId46" Type="http://schemas.openxmlformats.org/officeDocument/2006/relationships/customXml" Target="../ink/ink8907.xml"/><Relationship Id="rId293" Type="http://schemas.openxmlformats.org/officeDocument/2006/relationships/customXml" Target="../ink/ink9031.xml"/><Relationship Id="rId307" Type="http://schemas.openxmlformats.org/officeDocument/2006/relationships/customXml" Target="../ink/ink9038.xml"/><Relationship Id="rId349" Type="http://schemas.openxmlformats.org/officeDocument/2006/relationships/customXml" Target="../ink/ink9059.xml"/><Relationship Id="rId88" Type="http://schemas.openxmlformats.org/officeDocument/2006/relationships/customXml" Target="../ink/ink8928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9093.xml"/><Relationship Id="rId220" Type="http://schemas.openxmlformats.org/officeDocument/2006/relationships/image" Target="../media/image546.png"/><Relationship Id="rId458" Type="http://schemas.openxmlformats.org/officeDocument/2006/relationships/customXml" Target="../ink/ink9114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945.xml"/><Relationship Id="rId164" Type="http://schemas.openxmlformats.org/officeDocument/2006/relationships/customXml" Target="../ink/ink8966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9120.xml"/><Relationship Id="rId26" Type="http://schemas.openxmlformats.org/officeDocument/2006/relationships/customXml" Target="../ink/ink8897.xml"/><Relationship Id="rId231" Type="http://schemas.openxmlformats.org/officeDocument/2006/relationships/customXml" Target="../ink/ink9000.xml"/><Relationship Id="rId273" Type="http://schemas.openxmlformats.org/officeDocument/2006/relationships/customXml" Target="../ink/ink9021.xml"/><Relationship Id="rId329" Type="http://schemas.openxmlformats.org/officeDocument/2006/relationships/customXml" Target="../ink/ink9049.xml"/><Relationship Id="rId480" Type="http://schemas.openxmlformats.org/officeDocument/2006/relationships/image" Target="../media/image765.png"/><Relationship Id="rId68" Type="http://schemas.openxmlformats.org/officeDocument/2006/relationships/customXml" Target="../ink/ink8918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984.xml"/><Relationship Id="rId382" Type="http://schemas.openxmlformats.org/officeDocument/2006/relationships/customXml" Target="../ink/ink9076.xml"/><Relationship Id="rId438" Type="http://schemas.openxmlformats.org/officeDocument/2006/relationships/customXml" Target="../ink/ink9104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131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935.xml"/><Relationship Id="rId144" Type="http://schemas.openxmlformats.org/officeDocument/2006/relationships/customXml" Target="../ink/ink8956.xml"/><Relationship Id="rId90" Type="http://schemas.openxmlformats.org/officeDocument/2006/relationships/customXml" Target="../ink/ink8929.xml"/><Relationship Id="rId186" Type="http://schemas.openxmlformats.org/officeDocument/2006/relationships/customXml" Target="../ink/ink8977.xml"/><Relationship Id="rId351" Type="http://schemas.openxmlformats.org/officeDocument/2006/relationships/customXml" Target="../ink/ink9060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9011.xml"/><Relationship Id="rId295" Type="http://schemas.openxmlformats.org/officeDocument/2006/relationships/customXml" Target="../ink/ink9032.xml"/><Relationship Id="rId309" Type="http://schemas.openxmlformats.org/officeDocument/2006/relationships/customXml" Target="../ink/ink9039.xml"/><Relationship Id="rId460" Type="http://schemas.openxmlformats.org/officeDocument/2006/relationships/image" Target="../media/image725.png"/><Relationship Id="rId48" Type="http://schemas.openxmlformats.org/officeDocument/2006/relationships/customXml" Target="../ink/ink8908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9094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121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946.xml"/><Relationship Id="rId70" Type="http://schemas.openxmlformats.org/officeDocument/2006/relationships/customXml" Target="../ink/ink8919.xml"/><Relationship Id="rId166" Type="http://schemas.openxmlformats.org/officeDocument/2006/relationships/customXml" Target="../ink/ink8967.xml"/><Relationship Id="rId331" Type="http://schemas.openxmlformats.org/officeDocument/2006/relationships/customXml" Target="../ink/ink9050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9001.xml"/><Relationship Id="rId440" Type="http://schemas.openxmlformats.org/officeDocument/2006/relationships/customXml" Target="../ink/ink9105.xml"/><Relationship Id="rId28" Type="http://schemas.openxmlformats.org/officeDocument/2006/relationships/customXml" Target="../ink/ink8898.xml"/><Relationship Id="rId275" Type="http://schemas.openxmlformats.org/officeDocument/2006/relationships/customXml" Target="../ink/ink9022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9077.xml"/><Relationship Id="rId202" Type="http://schemas.openxmlformats.org/officeDocument/2006/relationships/customXml" Target="../ink/ink8985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9132.xml"/><Relationship Id="rId50" Type="http://schemas.openxmlformats.org/officeDocument/2006/relationships/customXml" Target="../ink/ink8909.xml"/><Relationship Id="rId104" Type="http://schemas.openxmlformats.org/officeDocument/2006/relationships/customXml" Target="../ink/ink8936.xml"/><Relationship Id="rId146" Type="http://schemas.openxmlformats.org/officeDocument/2006/relationships/customXml" Target="../ink/ink8957.xml"/><Relationship Id="rId188" Type="http://schemas.openxmlformats.org/officeDocument/2006/relationships/customXml" Target="../ink/ink8978.xml"/><Relationship Id="rId311" Type="http://schemas.openxmlformats.org/officeDocument/2006/relationships/customXml" Target="../ink/ink9040.xml"/><Relationship Id="rId353" Type="http://schemas.openxmlformats.org/officeDocument/2006/relationships/customXml" Target="../ink/ink9061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8930.xml"/><Relationship Id="rId213" Type="http://schemas.openxmlformats.org/officeDocument/2006/relationships/image" Target="../media/image543.png"/><Relationship Id="rId420" Type="http://schemas.openxmlformats.org/officeDocument/2006/relationships/customXml" Target="../ink/ink9095.xml"/><Relationship Id="rId255" Type="http://schemas.openxmlformats.org/officeDocument/2006/relationships/customXml" Target="../ink/ink9012.xml"/><Relationship Id="rId297" Type="http://schemas.openxmlformats.org/officeDocument/2006/relationships/customXml" Target="../ink/ink9033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9122.xml"/><Relationship Id="rId30" Type="http://schemas.openxmlformats.org/officeDocument/2006/relationships/customXml" Target="../ink/ink8899.xml"/><Relationship Id="rId126" Type="http://schemas.openxmlformats.org/officeDocument/2006/relationships/customXml" Target="../ink/ink8947.xml"/><Relationship Id="rId168" Type="http://schemas.openxmlformats.org/officeDocument/2006/relationships/customXml" Target="../ink/ink8968.xml"/><Relationship Id="rId333" Type="http://schemas.openxmlformats.org/officeDocument/2006/relationships/customXml" Target="../ink/ink9051.xml"/><Relationship Id="rId72" Type="http://schemas.openxmlformats.org/officeDocument/2006/relationships/customXml" Target="../ink/ink8920.xml"/><Relationship Id="rId375" Type="http://schemas.openxmlformats.org/officeDocument/2006/relationships/image" Target="../media/image577.png"/><Relationship Id="rId3" Type="http://schemas.openxmlformats.org/officeDocument/2006/relationships/image" Target="../media/image8.png"/><Relationship Id="rId235" Type="http://schemas.openxmlformats.org/officeDocument/2006/relationships/customXml" Target="../ink/ink9002.xml"/><Relationship Id="rId277" Type="http://schemas.openxmlformats.org/officeDocument/2006/relationships/customXml" Target="../ink/ink9023.xml"/><Relationship Id="rId400" Type="http://schemas.openxmlformats.org/officeDocument/2006/relationships/customXml" Target="../ink/ink9085.xml"/><Relationship Id="rId442" Type="http://schemas.openxmlformats.org/officeDocument/2006/relationships/customXml" Target="../ink/ink9106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078.xml"/><Relationship Id="rId190" Type="http://schemas.openxmlformats.org/officeDocument/2006/relationships/customXml" Target="../ink/ink8979.xml"/><Relationship Id="rId204" Type="http://schemas.openxmlformats.org/officeDocument/2006/relationships/customXml" Target="../ink/ink8986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8937.xml"/><Relationship Id="rId313" Type="http://schemas.openxmlformats.org/officeDocument/2006/relationships/customXml" Target="../ink/ink9041.xml"/><Relationship Id="rId495" Type="http://schemas.openxmlformats.org/officeDocument/2006/relationships/customXml" Target="../ink/ink9133.xml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287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321.xml"/><Relationship Id="rId170" Type="http://schemas.openxmlformats.org/officeDocument/2006/relationships/customXml" Target="../ink/ink9222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9376.xml"/><Relationship Id="rId32" Type="http://schemas.openxmlformats.org/officeDocument/2006/relationships/customXml" Target="../ink/ink9153.xml"/><Relationship Id="rId74" Type="http://schemas.openxmlformats.org/officeDocument/2006/relationships/customXml" Target="../ink/ink9174.xml"/><Relationship Id="rId128" Type="http://schemas.openxmlformats.org/officeDocument/2006/relationships/customXml" Target="../ink/ink9201.xml"/><Relationship Id="rId335" Type="http://schemas.openxmlformats.org/officeDocument/2006/relationships/customXml" Target="../ink/ink9305.xml"/><Relationship Id="rId377" Type="http://schemas.openxmlformats.org/officeDocument/2006/relationships/image" Target="../media/image579.png"/><Relationship Id="rId500" Type="http://schemas.openxmlformats.org/officeDocument/2006/relationships/image" Target="../media/image784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9256.xml"/><Relationship Id="rId402" Type="http://schemas.openxmlformats.org/officeDocument/2006/relationships/customXml" Target="../ink/ink9339.xml"/><Relationship Id="rId279" Type="http://schemas.openxmlformats.org/officeDocument/2006/relationships/customXml" Target="../ink/ink9277.xml"/><Relationship Id="rId444" Type="http://schemas.openxmlformats.org/officeDocument/2006/relationships/customXml" Target="../ink/ink9360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9332.xml"/><Relationship Id="rId85" Type="http://schemas.openxmlformats.org/officeDocument/2006/relationships/image" Target="../media/image526.png"/><Relationship Id="rId150" Type="http://schemas.openxmlformats.org/officeDocument/2006/relationships/customXml" Target="../ink/ink9212.xml"/><Relationship Id="rId192" Type="http://schemas.openxmlformats.org/officeDocument/2006/relationships/customXml" Target="../ink/ink9233.xml"/><Relationship Id="rId206" Type="http://schemas.openxmlformats.org/officeDocument/2006/relationships/customXml" Target="../ink/ink9240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9387.xml"/><Relationship Id="rId12" Type="http://schemas.openxmlformats.org/officeDocument/2006/relationships/customXml" Target="../ink/ink9143.xml"/><Relationship Id="rId108" Type="http://schemas.openxmlformats.org/officeDocument/2006/relationships/customXml" Target="../ink/ink9191.xml"/><Relationship Id="rId315" Type="http://schemas.openxmlformats.org/officeDocument/2006/relationships/customXml" Target="../ink/ink9295.xml"/><Relationship Id="rId357" Type="http://schemas.openxmlformats.org/officeDocument/2006/relationships/customXml" Target="../ink/ink9316.xml"/><Relationship Id="rId54" Type="http://schemas.openxmlformats.org/officeDocument/2006/relationships/customXml" Target="../ink/ink9164.xml"/><Relationship Id="rId96" Type="http://schemas.openxmlformats.org/officeDocument/2006/relationships/customXml" Target="../ink/ink9185.xml"/><Relationship Id="rId161" Type="http://schemas.openxmlformats.org/officeDocument/2006/relationships/image" Target="../media/image335.png"/><Relationship Id="rId217" Type="http://schemas.openxmlformats.org/officeDocument/2006/relationships/customXml" Target="../ink/ink9246.xml"/><Relationship Id="rId399" Type="http://schemas.openxmlformats.org/officeDocument/2006/relationships/image" Target="../media/image590.png"/><Relationship Id="rId259" Type="http://schemas.openxmlformats.org/officeDocument/2006/relationships/customXml" Target="../ink/ink9267.xml"/><Relationship Id="rId424" Type="http://schemas.openxmlformats.org/officeDocument/2006/relationships/customXml" Target="../ink/ink9350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202.xml"/><Relationship Id="rId368" Type="http://schemas.openxmlformats.org/officeDocument/2006/relationships/customXml" Target="../ink/ink9322.xml"/><Relationship Id="rId172" Type="http://schemas.openxmlformats.org/officeDocument/2006/relationships/customXml" Target="../ink/ink9223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9377.xml"/><Relationship Id="rId281" Type="http://schemas.openxmlformats.org/officeDocument/2006/relationships/customXml" Target="../ink/ink9278.xml"/><Relationship Id="rId337" Type="http://schemas.openxmlformats.org/officeDocument/2006/relationships/customXml" Target="../ink/ink9306.xml"/><Relationship Id="rId502" Type="http://schemas.openxmlformats.org/officeDocument/2006/relationships/image" Target="../media/image785.png"/><Relationship Id="rId34" Type="http://schemas.openxmlformats.org/officeDocument/2006/relationships/customXml" Target="../ink/ink9154.xml"/><Relationship Id="rId76" Type="http://schemas.openxmlformats.org/officeDocument/2006/relationships/customXml" Target="../ink/ink9175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9257.xml"/><Relationship Id="rId390" Type="http://schemas.openxmlformats.org/officeDocument/2006/relationships/customXml" Target="../ink/ink9333.xml"/><Relationship Id="rId404" Type="http://schemas.openxmlformats.org/officeDocument/2006/relationships/customXml" Target="../ink/ink9340.xml"/><Relationship Id="rId446" Type="http://schemas.openxmlformats.org/officeDocument/2006/relationships/customXml" Target="../ink/ink9361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78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192.xml"/><Relationship Id="rId348" Type="http://schemas.openxmlformats.org/officeDocument/2006/relationships/image" Target="../media/image565.png"/><Relationship Id="rId152" Type="http://schemas.openxmlformats.org/officeDocument/2006/relationships/customXml" Target="../ink/ink9213.xml"/><Relationship Id="rId194" Type="http://schemas.openxmlformats.org/officeDocument/2006/relationships/customXml" Target="../ink/ink9234.xml"/><Relationship Id="rId208" Type="http://schemas.openxmlformats.org/officeDocument/2006/relationships/customXml" Target="../ink/ink9241.xml"/><Relationship Id="rId415" Type="http://schemas.openxmlformats.org/officeDocument/2006/relationships/image" Target="../media/image670.png"/><Relationship Id="rId457" Type="http://schemas.openxmlformats.org/officeDocument/2006/relationships/customXml" Target="../ink/ink9367.xml"/><Relationship Id="rId261" Type="http://schemas.openxmlformats.org/officeDocument/2006/relationships/customXml" Target="../ink/ink9268.xml"/><Relationship Id="rId499" Type="http://schemas.openxmlformats.org/officeDocument/2006/relationships/customXml" Target="../ink/ink9388.xml"/><Relationship Id="rId14" Type="http://schemas.openxmlformats.org/officeDocument/2006/relationships/customXml" Target="../ink/ink9144.xml"/><Relationship Id="rId56" Type="http://schemas.openxmlformats.org/officeDocument/2006/relationships/customXml" Target="../ink/ink9165.xml"/><Relationship Id="rId317" Type="http://schemas.openxmlformats.org/officeDocument/2006/relationships/customXml" Target="../ink/ink9296.xml"/><Relationship Id="rId359" Type="http://schemas.openxmlformats.org/officeDocument/2006/relationships/customXml" Target="../ink/ink9317.xml"/><Relationship Id="rId98" Type="http://schemas.openxmlformats.org/officeDocument/2006/relationships/customXml" Target="../ink/ink9186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247.xml"/><Relationship Id="rId370" Type="http://schemas.openxmlformats.org/officeDocument/2006/relationships/customXml" Target="../ink/ink9323.xml"/><Relationship Id="rId426" Type="http://schemas.openxmlformats.org/officeDocument/2006/relationships/customXml" Target="../ink/ink9351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203.xml"/><Relationship Id="rId174" Type="http://schemas.openxmlformats.org/officeDocument/2006/relationships/customXml" Target="../ink/ink9224.xml"/><Relationship Id="rId381" Type="http://schemas.openxmlformats.org/officeDocument/2006/relationships/image" Target="../media/image581.png"/><Relationship Id="rId241" Type="http://schemas.openxmlformats.org/officeDocument/2006/relationships/customXml" Target="../ink/ink9258.xml"/><Relationship Id="rId437" Type="http://schemas.openxmlformats.org/officeDocument/2006/relationships/image" Target="../media/image699.png"/><Relationship Id="rId479" Type="http://schemas.openxmlformats.org/officeDocument/2006/relationships/customXml" Target="../ink/ink9378.xml"/><Relationship Id="rId36" Type="http://schemas.openxmlformats.org/officeDocument/2006/relationships/customXml" Target="../ink/ink9155.xml"/><Relationship Id="rId283" Type="http://schemas.openxmlformats.org/officeDocument/2006/relationships/customXml" Target="../ink/ink9279.xml"/><Relationship Id="rId339" Type="http://schemas.openxmlformats.org/officeDocument/2006/relationships/customXml" Target="../ink/ink9307.xml"/><Relationship Id="rId490" Type="http://schemas.openxmlformats.org/officeDocument/2006/relationships/image" Target="../media/image779.png"/><Relationship Id="rId504" Type="http://schemas.openxmlformats.org/officeDocument/2006/relationships/image" Target="../media/image786.png"/><Relationship Id="rId78" Type="http://schemas.openxmlformats.org/officeDocument/2006/relationships/customXml" Target="../ink/ink9176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9341.xml"/><Relationship Id="rId9" Type="http://schemas.openxmlformats.org/officeDocument/2006/relationships/image" Target="../media/image11.png"/><Relationship Id="rId210" Type="http://schemas.openxmlformats.org/officeDocument/2006/relationships/customXml" Target="../ink/ink9242.xml"/><Relationship Id="rId392" Type="http://schemas.openxmlformats.org/officeDocument/2006/relationships/customXml" Target="../ink/ink9334.xml"/><Relationship Id="rId448" Type="http://schemas.openxmlformats.org/officeDocument/2006/relationships/customXml" Target="../ink/ink9362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193.xml"/><Relationship Id="rId154" Type="http://schemas.openxmlformats.org/officeDocument/2006/relationships/customXml" Target="../ink/ink9214.xml"/><Relationship Id="rId361" Type="http://schemas.openxmlformats.org/officeDocument/2006/relationships/customXml" Target="../ink/ink9318.xml"/><Relationship Id="rId196" Type="http://schemas.openxmlformats.org/officeDocument/2006/relationships/customXml" Target="../ink/ink9235.xml"/><Relationship Id="rId417" Type="http://schemas.openxmlformats.org/officeDocument/2006/relationships/image" Target="../media/image671.png"/><Relationship Id="rId459" Type="http://schemas.openxmlformats.org/officeDocument/2006/relationships/customXml" Target="../ink/ink9368.xml"/><Relationship Id="rId16" Type="http://schemas.openxmlformats.org/officeDocument/2006/relationships/customXml" Target="../ink/ink9145.xml"/><Relationship Id="rId221" Type="http://schemas.openxmlformats.org/officeDocument/2006/relationships/customXml" Target="../ink/ink9248.xml"/><Relationship Id="rId263" Type="http://schemas.openxmlformats.org/officeDocument/2006/relationships/customXml" Target="../ink/ink9269.xml"/><Relationship Id="rId319" Type="http://schemas.openxmlformats.org/officeDocument/2006/relationships/customXml" Target="../ink/ink9297.xml"/><Relationship Id="rId470" Type="http://schemas.openxmlformats.org/officeDocument/2006/relationships/image" Target="../media/image737.png"/><Relationship Id="rId58" Type="http://schemas.openxmlformats.org/officeDocument/2006/relationships/customXml" Target="../ink/ink9166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324.xml"/><Relationship Id="rId428" Type="http://schemas.openxmlformats.org/officeDocument/2006/relationships/customXml" Target="../ink/ink9352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379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204.xml"/><Relationship Id="rId80" Type="http://schemas.openxmlformats.org/officeDocument/2006/relationships/customXml" Target="../ink/ink9177.xml"/><Relationship Id="rId176" Type="http://schemas.openxmlformats.org/officeDocument/2006/relationships/customXml" Target="../ink/ink9225.xml"/><Relationship Id="rId341" Type="http://schemas.openxmlformats.org/officeDocument/2006/relationships/customXml" Target="../ink/ink9308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9259.xml"/><Relationship Id="rId285" Type="http://schemas.openxmlformats.org/officeDocument/2006/relationships/customXml" Target="../ink/ink9280.xml"/><Relationship Id="rId450" Type="http://schemas.openxmlformats.org/officeDocument/2006/relationships/customXml" Target="../ink/ink9363.xml"/><Relationship Id="rId38" Type="http://schemas.openxmlformats.org/officeDocument/2006/relationships/customXml" Target="../ink/ink9156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0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9335.xml"/><Relationship Id="rId408" Type="http://schemas.openxmlformats.org/officeDocument/2006/relationships/customXml" Target="../ink/ink9342.xml"/><Relationship Id="rId212" Type="http://schemas.openxmlformats.org/officeDocument/2006/relationships/customXml" Target="../ink/ink9243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194.xml"/><Relationship Id="rId296" Type="http://schemas.openxmlformats.org/officeDocument/2006/relationships/image" Target="../media/image370.png"/><Relationship Id="rId461" Type="http://schemas.openxmlformats.org/officeDocument/2006/relationships/customXml" Target="../ink/ink9369.xml"/><Relationship Id="rId60" Type="http://schemas.openxmlformats.org/officeDocument/2006/relationships/customXml" Target="../ink/ink9167.xml"/><Relationship Id="rId156" Type="http://schemas.openxmlformats.org/officeDocument/2006/relationships/customXml" Target="../ink/ink9215.xml"/><Relationship Id="rId198" Type="http://schemas.openxmlformats.org/officeDocument/2006/relationships/customXml" Target="../ink/ink9236.xml"/><Relationship Id="rId321" Type="http://schemas.openxmlformats.org/officeDocument/2006/relationships/customXml" Target="../ink/ink9298.xml"/><Relationship Id="rId363" Type="http://schemas.openxmlformats.org/officeDocument/2006/relationships/customXml" Target="../ink/ink9319.xml"/><Relationship Id="rId419" Type="http://schemas.openxmlformats.org/officeDocument/2006/relationships/image" Target="../media/image672.png"/><Relationship Id="rId223" Type="http://schemas.openxmlformats.org/officeDocument/2006/relationships/customXml" Target="../ink/ink9249.xml"/><Relationship Id="rId430" Type="http://schemas.openxmlformats.org/officeDocument/2006/relationships/customXml" Target="../ink/ink9353.xml"/><Relationship Id="rId18" Type="http://schemas.openxmlformats.org/officeDocument/2006/relationships/customXml" Target="../ink/ink9146.xml"/><Relationship Id="rId265" Type="http://schemas.openxmlformats.org/officeDocument/2006/relationships/customXml" Target="../ink/ink9270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325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138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9380.xml"/><Relationship Id="rId40" Type="http://schemas.openxmlformats.org/officeDocument/2006/relationships/customXml" Target="../ink/ink9157.xml"/><Relationship Id="rId136" Type="http://schemas.openxmlformats.org/officeDocument/2006/relationships/customXml" Target="../ink/ink9205.xml"/><Relationship Id="rId178" Type="http://schemas.openxmlformats.org/officeDocument/2006/relationships/customXml" Target="../ink/ink9226.xml"/><Relationship Id="rId301" Type="http://schemas.openxmlformats.org/officeDocument/2006/relationships/customXml" Target="../ink/ink9288.xml"/><Relationship Id="rId343" Type="http://schemas.openxmlformats.org/officeDocument/2006/relationships/customXml" Target="../ink/ink9309.xml"/><Relationship Id="rId82" Type="http://schemas.openxmlformats.org/officeDocument/2006/relationships/customXml" Target="../ink/ink9178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9260.xml"/><Relationship Id="rId287" Type="http://schemas.openxmlformats.org/officeDocument/2006/relationships/customXml" Target="../ink/ink9281.xml"/><Relationship Id="rId410" Type="http://schemas.openxmlformats.org/officeDocument/2006/relationships/customXml" Target="../ink/ink9343.xml"/><Relationship Id="rId452" Type="http://schemas.openxmlformats.org/officeDocument/2006/relationships/customXml" Target="../ink/ink9364.xml"/><Relationship Id="rId494" Type="http://schemas.openxmlformats.org/officeDocument/2006/relationships/image" Target="../media/image78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336.xml"/><Relationship Id="rId214" Type="http://schemas.openxmlformats.org/officeDocument/2006/relationships/customXml" Target="../ink/ink9244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9370.xml"/><Relationship Id="rId116" Type="http://schemas.openxmlformats.org/officeDocument/2006/relationships/customXml" Target="../ink/ink9195.xml"/><Relationship Id="rId158" Type="http://schemas.openxmlformats.org/officeDocument/2006/relationships/customXml" Target="../ink/ink9216.xml"/><Relationship Id="rId323" Type="http://schemas.openxmlformats.org/officeDocument/2006/relationships/customXml" Target="../ink/ink9299.xml"/><Relationship Id="rId20" Type="http://schemas.openxmlformats.org/officeDocument/2006/relationships/customXml" Target="../ink/ink9147.xml"/><Relationship Id="rId62" Type="http://schemas.openxmlformats.org/officeDocument/2006/relationships/customXml" Target="../ink/ink9168.xml"/><Relationship Id="rId365" Type="http://schemas.openxmlformats.org/officeDocument/2006/relationships/customXml" Target="../ink/ink9320.xml"/><Relationship Id="rId225" Type="http://schemas.openxmlformats.org/officeDocument/2006/relationships/customXml" Target="../ink/ink9250.xml"/><Relationship Id="rId267" Type="http://schemas.openxmlformats.org/officeDocument/2006/relationships/customXml" Target="../ink/ink9271.xml"/><Relationship Id="rId432" Type="http://schemas.openxmlformats.org/officeDocument/2006/relationships/customXml" Target="../ink/ink9354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10" Type="http://schemas.openxmlformats.org/officeDocument/2006/relationships/customXml" Target="../ink/ink9142.xml"/><Relationship Id="rId31" Type="http://schemas.openxmlformats.org/officeDocument/2006/relationships/image" Target="../media/image22.png"/><Relationship Id="rId52" Type="http://schemas.openxmlformats.org/officeDocument/2006/relationships/customXml" Target="../ink/ink9163.xml"/><Relationship Id="rId73" Type="http://schemas.openxmlformats.org/officeDocument/2006/relationships/image" Target="../media/image520.png"/><Relationship Id="rId94" Type="http://schemas.openxmlformats.org/officeDocument/2006/relationships/customXml" Target="../ink/ink9184.xml"/><Relationship Id="rId148" Type="http://schemas.openxmlformats.org/officeDocument/2006/relationships/customXml" Target="../ink/ink9211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9315.xml"/><Relationship Id="rId376" Type="http://schemas.openxmlformats.org/officeDocument/2006/relationships/customXml" Target="../ink/ink9326.xml"/><Relationship Id="rId397" Type="http://schemas.openxmlformats.org/officeDocument/2006/relationships/image" Target="../media/image589.png"/><Relationship Id="rId4" Type="http://schemas.openxmlformats.org/officeDocument/2006/relationships/customXml" Target="../ink/ink9139.xml"/><Relationship Id="rId180" Type="http://schemas.openxmlformats.org/officeDocument/2006/relationships/customXml" Target="../ink/ink9227.xml"/><Relationship Id="rId215" Type="http://schemas.openxmlformats.org/officeDocument/2006/relationships/customXml" Target="../ink/ink9245.xml"/><Relationship Id="rId236" Type="http://schemas.openxmlformats.org/officeDocument/2006/relationships/image" Target="../media/image554.png"/><Relationship Id="rId257" Type="http://schemas.openxmlformats.org/officeDocument/2006/relationships/customXml" Target="../ink/ink9266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9349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9289.xml"/><Relationship Id="rId485" Type="http://schemas.openxmlformats.org/officeDocument/2006/relationships/customXml" Target="../ink/ink9381.xml"/><Relationship Id="rId42" Type="http://schemas.openxmlformats.org/officeDocument/2006/relationships/customXml" Target="../ink/ink9158.xml"/><Relationship Id="rId84" Type="http://schemas.openxmlformats.org/officeDocument/2006/relationships/customXml" Target="../ink/ink9179.xml"/><Relationship Id="rId138" Type="http://schemas.openxmlformats.org/officeDocument/2006/relationships/customXml" Target="../ink/ink9206.xml"/><Relationship Id="rId345" Type="http://schemas.openxmlformats.org/officeDocument/2006/relationships/customXml" Target="../ink/ink9310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261.xml"/><Relationship Id="rId412" Type="http://schemas.openxmlformats.org/officeDocument/2006/relationships/customXml" Target="../ink/ink9344.xml"/><Relationship Id="rId107" Type="http://schemas.openxmlformats.org/officeDocument/2006/relationships/image" Target="../media/image165.png"/><Relationship Id="rId289" Type="http://schemas.openxmlformats.org/officeDocument/2006/relationships/customXml" Target="../ink/ink9282.xml"/><Relationship Id="rId454" Type="http://schemas.openxmlformats.org/officeDocument/2006/relationships/customXml" Target="../ink/ink9365.xml"/><Relationship Id="rId496" Type="http://schemas.openxmlformats.org/officeDocument/2006/relationships/image" Target="../media/image782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9337.xml"/><Relationship Id="rId95" Type="http://schemas.openxmlformats.org/officeDocument/2006/relationships/image" Target="../media/image531.png"/><Relationship Id="rId160" Type="http://schemas.openxmlformats.org/officeDocument/2006/relationships/customXml" Target="../ink/ink9217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9371.xml"/><Relationship Id="rId22" Type="http://schemas.openxmlformats.org/officeDocument/2006/relationships/customXml" Target="../ink/ink9148.xml"/><Relationship Id="rId64" Type="http://schemas.openxmlformats.org/officeDocument/2006/relationships/customXml" Target="../ink/ink9169.xml"/><Relationship Id="rId118" Type="http://schemas.openxmlformats.org/officeDocument/2006/relationships/customXml" Target="../ink/ink9196.xml"/><Relationship Id="rId325" Type="http://schemas.openxmlformats.org/officeDocument/2006/relationships/customXml" Target="../ink/ink9300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9251.xml"/><Relationship Id="rId269" Type="http://schemas.openxmlformats.org/officeDocument/2006/relationships/customXml" Target="../ink/ink9272.xml"/><Relationship Id="rId434" Type="http://schemas.openxmlformats.org/officeDocument/2006/relationships/customXml" Target="../ink/ink9355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389.xml"/><Relationship Id="rId75" Type="http://schemas.openxmlformats.org/officeDocument/2006/relationships/image" Target="../media/image521.png"/><Relationship Id="rId140" Type="http://schemas.openxmlformats.org/officeDocument/2006/relationships/customXml" Target="../ink/ink9207.xml"/><Relationship Id="rId182" Type="http://schemas.openxmlformats.org/officeDocument/2006/relationships/customXml" Target="../ink/ink9228.xml"/><Relationship Id="rId378" Type="http://schemas.openxmlformats.org/officeDocument/2006/relationships/customXml" Target="../ink/ink9327.xml"/><Relationship Id="rId403" Type="http://schemas.openxmlformats.org/officeDocument/2006/relationships/image" Target="../media/image592.png"/><Relationship Id="rId6" Type="http://schemas.openxmlformats.org/officeDocument/2006/relationships/customXml" Target="../ink/ink9140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9382.xml"/><Relationship Id="rId291" Type="http://schemas.openxmlformats.org/officeDocument/2006/relationships/customXml" Target="../ink/ink9283.xml"/><Relationship Id="rId305" Type="http://schemas.openxmlformats.org/officeDocument/2006/relationships/customXml" Target="../ink/ink9290.xml"/><Relationship Id="rId347" Type="http://schemas.openxmlformats.org/officeDocument/2006/relationships/customXml" Target="../ink/ink9311.xml"/><Relationship Id="rId44" Type="http://schemas.openxmlformats.org/officeDocument/2006/relationships/customXml" Target="../ink/ink9159.xml"/><Relationship Id="rId86" Type="http://schemas.openxmlformats.org/officeDocument/2006/relationships/customXml" Target="../ink/ink9180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262.xml"/><Relationship Id="rId414" Type="http://schemas.openxmlformats.org/officeDocument/2006/relationships/customXml" Target="../ink/ink9345.xml"/><Relationship Id="rId456" Type="http://schemas.openxmlformats.org/officeDocument/2006/relationships/customXml" Target="../ink/ink9366.xml"/><Relationship Id="rId498" Type="http://schemas.openxmlformats.org/officeDocument/2006/relationships/image" Target="../media/image78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197.xml"/><Relationship Id="rId358" Type="http://schemas.openxmlformats.org/officeDocument/2006/relationships/image" Target="../media/image570.png"/><Relationship Id="rId162" Type="http://schemas.openxmlformats.org/officeDocument/2006/relationships/customXml" Target="../ink/ink9218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9372.xml"/><Relationship Id="rId271" Type="http://schemas.openxmlformats.org/officeDocument/2006/relationships/customXml" Target="../ink/ink9273.xml"/><Relationship Id="rId24" Type="http://schemas.openxmlformats.org/officeDocument/2006/relationships/customXml" Target="../ink/ink9149.xml"/><Relationship Id="rId66" Type="http://schemas.openxmlformats.org/officeDocument/2006/relationships/customXml" Target="../ink/ink9170.xml"/><Relationship Id="rId131" Type="http://schemas.openxmlformats.org/officeDocument/2006/relationships/image" Target="../media/image320.png"/><Relationship Id="rId327" Type="http://schemas.openxmlformats.org/officeDocument/2006/relationships/customXml" Target="../ink/ink9301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9252.xml"/><Relationship Id="rId380" Type="http://schemas.openxmlformats.org/officeDocument/2006/relationships/customXml" Target="../ink/ink9328.xml"/><Relationship Id="rId436" Type="http://schemas.openxmlformats.org/officeDocument/2006/relationships/customXml" Target="../ink/ink9356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187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390.xml"/><Relationship Id="rId8" Type="http://schemas.openxmlformats.org/officeDocument/2006/relationships/customXml" Target="../ink/ink9141.xml"/><Relationship Id="rId142" Type="http://schemas.openxmlformats.org/officeDocument/2006/relationships/customXml" Target="../ink/ink9208.xml"/><Relationship Id="rId184" Type="http://schemas.openxmlformats.org/officeDocument/2006/relationships/customXml" Target="../ink/ink9229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9263.xml"/><Relationship Id="rId489" Type="http://schemas.openxmlformats.org/officeDocument/2006/relationships/customXml" Target="../ink/ink9383.xml"/><Relationship Id="rId46" Type="http://schemas.openxmlformats.org/officeDocument/2006/relationships/customXml" Target="../ink/ink9160.xml"/><Relationship Id="rId293" Type="http://schemas.openxmlformats.org/officeDocument/2006/relationships/customXml" Target="../ink/ink9284.xml"/><Relationship Id="rId307" Type="http://schemas.openxmlformats.org/officeDocument/2006/relationships/customXml" Target="../ink/ink9291.xml"/><Relationship Id="rId349" Type="http://schemas.openxmlformats.org/officeDocument/2006/relationships/customXml" Target="../ink/ink9312.xml"/><Relationship Id="rId88" Type="http://schemas.openxmlformats.org/officeDocument/2006/relationships/customXml" Target="../ink/ink9181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9346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198.xml"/><Relationship Id="rId164" Type="http://schemas.openxmlformats.org/officeDocument/2006/relationships/customXml" Target="../ink/ink9219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9373.xml"/><Relationship Id="rId26" Type="http://schemas.openxmlformats.org/officeDocument/2006/relationships/customXml" Target="../ink/ink9150.xml"/><Relationship Id="rId231" Type="http://schemas.openxmlformats.org/officeDocument/2006/relationships/customXml" Target="../ink/ink9253.xml"/><Relationship Id="rId273" Type="http://schemas.openxmlformats.org/officeDocument/2006/relationships/customXml" Target="../ink/ink9274.xml"/><Relationship Id="rId329" Type="http://schemas.openxmlformats.org/officeDocument/2006/relationships/customXml" Target="../ink/ink9302.xml"/><Relationship Id="rId480" Type="http://schemas.openxmlformats.org/officeDocument/2006/relationships/image" Target="../media/image754.png"/><Relationship Id="rId68" Type="http://schemas.openxmlformats.org/officeDocument/2006/relationships/customXml" Target="../ink/ink9171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9237.xml"/><Relationship Id="rId382" Type="http://schemas.openxmlformats.org/officeDocument/2006/relationships/customXml" Target="../ink/ink9329.xml"/><Relationship Id="rId438" Type="http://schemas.openxmlformats.org/officeDocument/2006/relationships/customXml" Target="../ink/ink9357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384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188.xml"/><Relationship Id="rId144" Type="http://schemas.openxmlformats.org/officeDocument/2006/relationships/customXml" Target="../ink/ink9209.xml"/><Relationship Id="rId90" Type="http://schemas.openxmlformats.org/officeDocument/2006/relationships/customXml" Target="../ink/ink9182.xml"/><Relationship Id="rId186" Type="http://schemas.openxmlformats.org/officeDocument/2006/relationships/customXml" Target="../ink/ink9230.xml"/><Relationship Id="rId351" Type="http://schemas.openxmlformats.org/officeDocument/2006/relationships/customXml" Target="../ink/ink9313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9264.xml"/><Relationship Id="rId295" Type="http://schemas.openxmlformats.org/officeDocument/2006/relationships/customXml" Target="../ink/ink9285.xml"/><Relationship Id="rId309" Type="http://schemas.openxmlformats.org/officeDocument/2006/relationships/customXml" Target="../ink/ink9292.xml"/><Relationship Id="rId460" Type="http://schemas.openxmlformats.org/officeDocument/2006/relationships/image" Target="../media/image726.png"/><Relationship Id="rId48" Type="http://schemas.openxmlformats.org/officeDocument/2006/relationships/customXml" Target="../ink/ink9161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9347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374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199.xml"/><Relationship Id="rId70" Type="http://schemas.openxmlformats.org/officeDocument/2006/relationships/customXml" Target="../ink/ink9172.xml"/><Relationship Id="rId166" Type="http://schemas.openxmlformats.org/officeDocument/2006/relationships/customXml" Target="../ink/ink9220.xml"/><Relationship Id="rId331" Type="http://schemas.openxmlformats.org/officeDocument/2006/relationships/customXml" Target="../ink/ink9303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9254.xml"/><Relationship Id="rId440" Type="http://schemas.openxmlformats.org/officeDocument/2006/relationships/customXml" Target="../ink/ink9358.xml"/><Relationship Id="rId28" Type="http://schemas.openxmlformats.org/officeDocument/2006/relationships/customXml" Target="../ink/ink9151.xml"/><Relationship Id="rId275" Type="http://schemas.openxmlformats.org/officeDocument/2006/relationships/customXml" Target="../ink/ink9275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9330.xml"/><Relationship Id="rId202" Type="http://schemas.openxmlformats.org/officeDocument/2006/relationships/customXml" Target="../ink/ink9238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9385.xml"/><Relationship Id="rId50" Type="http://schemas.openxmlformats.org/officeDocument/2006/relationships/customXml" Target="../ink/ink9162.xml"/><Relationship Id="rId104" Type="http://schemas.openxmlformats.org/officeDocument/2006/relationships/customXml" Target="../ink/ink9189.xml"/><Relationship Id="rId146" Type="http://schemas.openxmlformats.org/officeDocument/2006/relationships/customXml" Target="../ink/ink9210.xml"/><Relationship Id="rId188" Type="http://schemas.openxmlformats.org/officeDocument/2006/relationships/customXml" Target="../ink/ink9231.xml"/><Relationship Id="rId311" Type="http://schemas.openxmlformats.org/officeDocument/2006/relationships/customXml" Target="../ink/ink9293.xml"/><Relationship Id="rId353" Type="http://schemas.openxmlformats.org/officeDocument/2006/relationships/customXml" Target="../ink/ink9314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9183.xml"/><Relationship Id="rId213" Type="http://schemas.openxmlformats.org/officeDocument/2006/relationships/image" Target="../media/image543.png"/><Relationship Id="rId420" Type="http://schemas.openxmlformats.org/officeDocument/2006/relationships/customXml" Target="../ink/ink9348.xml"/><Relationship Id="rId255" Type="http://schemas.openxmlformats.org/officeDocument/2006/relationships/customXml" Target="../ink/ink9265.xml"/><Relationship Id="rId297" Type="http://schemas.openxmlformats.org/officeDocument/2006/relationships/customXml" Target="../ink/ink9286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9375.xml"/><Relationship Id="rId30" Type="http://schemas.openxmlformats.org/officeDocument/2006/relationships/customXml" Target="../ink/ink9152.xml"/><Relationship Id="rId126" Type="http://schemas.openxmlformats.org/officeDocument/2006/relationships/customXml" Target="../ink/ink9200.xml"/><Relationship Id="rId168" Type="http://schemas.openxmlformats.org/officeDocument/2006/relationships/customXml" Target="../ink/ink9221.xml"/><Relationship Id="rId333" Type="http://schemas.openxmlformats.org/officeDocument/2006/relationships/customXml" Target="../ink/ink9304.xml"/><Relationship Id="rId72" Type="http://schemas.openxmlformats.org/officeDocument/2006/relationships/customXml" Target="../ink/ink9173.xml"/><Relationship Id="rId375" Type="http://schemas.openxmlformats.org/officeDocument/2006/relationships/image" Target="../media/image578.png"/><Relationship Id="rId3" Type="http://schemas.openxmlformats.org/officeDocument/2006/relationships/image" Target="../media/image8.png"/><Relationship Id="rId235" Type="http://schemas.openxmlformats.org/officeDocument/2006/relationships/customXml" Target="../ink/ink9255.xml"/><Relationship Id="rId277" Type="http://schemas.openxmlformats.org/officeDocument/2006/relationships/customXml" Target="../ink/ink9276.xml"/><Relationship Id="rId400" Type="http://schemas.openxmlformats.org/officeDocument/2006/relationships/customXml" Target="../ink/ink9338.xml"/><Relationship Id="rId442" Type="http://schemas.openxmlformats.org/officeDocument/2006/relationships/customXml" Target="../ink/ink9359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331.xml"/><Relationship Id="rId190" Type="http://schemas.openxmlformats.org/officeDocument/2006/relationships/customXml" Target="../ink/ink9232.xml"/><Relationship Id="rId204" Type="http://schemas.openxmlformats.org/officeDocument/2006/relationships/customXml" Target="../ink/ink9239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9190.xml"/><Relationship Id="rId313" Type="http://schemas.openxmlformats.org/officeDocument/2006/relationships/customXml" Target="../ink/ink9294.xml"/><Relationship Id="rId495" Type="http://schemas.openxmlformats.org/officeDocument/2006/relationships/customXml" Target="../ink/ink9386.xml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540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574.xml"/><Relationship Id="rId170" Type="http://schemas.openxmlformats.org/officeDocument/2006/relationships/customXml" Target="../ink/ink9475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9629.xml"/><Relationship Id="rId32" Type="http://schemas.openxmlformats.org/officeDocument/2006/relationships/customXml" Target="../ink/ink9406.xml"/><Relationship Id="rId74" Type="http://schemas.openxmlformats.org/officeDocument/2006/relationships/customXml" Target="../ink/ink9427.xml"/><Relationship Id="rId128" Type="http://schemas.openxmlformats.org/officeDocument/2006/relationships/customXml" Target="../ink/ink9454.xml"/><Relationship Id="rId335" Type="http://schemas.openxmlformats.org/officeDocument/2006/relationships/customXml" Target="../ink/ink9558.xml"/><Relationship Id="rId377" Type="http://schemas.openxmlformats.org/officeDocument/2006/relationships/image" Target="../media/image579.png"/><Relationship Id="rId500" Type="http://schemas.openxmlformats.org/officeDocument/2006/relationships/image" Target="../media/image787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9509.xml"/><Relationship Id="rId402" Type="http://schemas.openxmlformats.org/officeDocument/2006/relationships/customXml" Target="../ink/ink9592.xml"/><Relationship Id="rId279" Type="http://schemas.openxmlformats.org/officeDocument/2006/relationships/customXml" Target="../ink/ink9530.xml"/><Relationship Id="rId444" Type="http://schemas.openxmlformats.org/officeDocument/2006/relationships/customXml" Target="../ink/ink9613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9585.xml"/><Relationship Id="rId85" Type="http://schemas.openxmlformats.org/officeDocument/2006/relationships/image" Target="../media/image526.png"/><Relationship Id="rId150" Type="http://schemas.openxmlformats.org/officeDocument/2006/relationships/customXml" Target="../ink/ink9465.xml"/><Relationship Id="rId192" Type="http://schemas.openxmlformats.org/officeDocument/2006/relationships/customXml" Target="../ink/ink9486.xml"/><Relationship Id="rId206" Type="http://schemas.openxmlformats.org/officeDocument/2006/relationships/customXml" Target="../ink/ink9493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9640.xml"/><Relationship Id="rId12" Type="http://schemas.openxmlformats.org/officeDocument/2006/relationships/customXml" Target="../ink/ink9396.xml"/><Relationship Id="rId108" Type="http://schemas.openxmlformats.org/officeDocument/2006/relationships/customXml" Target="../ink/ink9444.xml"/><Relationship Id="rId315" Type="http://schemas.openxmlformats.org/officeDocument/2006/relationships/customXml" Target="../ink/ink9548.xml"/><Relationship Id="rId357" Type="http://schemas.openxmlformats.org/officeDocument/2006/relationships/customXml" Target="../ink/ink9569.xml"/><Relationship Id="rId54" Type="http://schemas.openxmlformats.org/officeDocument/2006/relationships/customXml" Target="../ink/ink9417.xml"/><Relationship Id="rId96" Type="http://schemas.openxmlformats.org/officeDocument/2006/relationships/customXml" Target="../ink/ink9438.xml"/><Relationship Id="rId161" Type="http://schemas.openxmlformats.org/officeDocument/2006/relationships/image" Target="../media/image335.png"/><Relationship Id="rId217" Type="http://schemas.openxmlformats.org/officeDocument/2006/relationships/customXml" Target="../ink/ink9499.xml"/><Relationship Id="rId399" Type="http://schemas.openxmlformats.org/officeDocument/2006/relationships/image" Target="../media/image590.png"/><Relationship Id="rId259" Type="http://schemas.openxmlformats.org/officeDocument/2006/relationships/customXml" Target="../ink/ink9520.xml"/><Relationship Id="rId424" Type="http://schemas.openxmlformats.org/officeDocument/2006/relationships/customXml" Target="../ink/ink9603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455.xml"/><Relationship Id="rId368" Type="http://schemas.openxmlformats.org/officeDocument/2006/relationships/customXml" Target="../ink/ink9575.xml"/><Relationship Id="rId172" Type="http://schemas.openxmlformats.org/officeDocument/2006/relationships/customXml" Target="../ink/ink9476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9630.xml"/><Relationship Id="rId281" Type="http://schemas.openxmlformats.org/officeDocument/2006/relationships/customXml" Target="../ink/ink9531.xml"/><Relationship Id="rId337" Type="http://schemas.openxmlformats.org/officeDocument/2006/relationships/customXml" Target="../ink/ink9559.xml"/><Relationship Id="rId502" Type="http://schemas.openxmlformats.org/officeDocument/2006/relationships/image" Target="../media/image788.png"/><Relationship Id="rId34" Type="http://schemas.openxmlformats.org/officeDocument/2006/relationships/customXml" Target="../ink/ink9407.xml"/><Relationship Id="rId76" Type="http://schemas.openxmlformats.org/officeDocument/2006/relationships/customXml" Target="../ink/ink9428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9510.xml"/><Relationship Id="rId390" Type="http://schemas.openxmlformats.org/officeDocument/2006/relationships/customXml" Target="../ink/ink9586.xml"/><Relationship Id="rId404" Type="http://schemas.openxmlformats.org/officeDocument/2006/relationships/customXml" Target="../ink/ink9593.xml"/><Relationship Id="rId446" Type="http://schemas.openxmlformats.org/officeDocument/2006/relationships/customXml" Target="../ink/ink9614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445.xml"/><Relationship Id="rId348" Type="http://schemas.openxmlformats.org/officeDocument/2006/relationships/image" Target="../media/image565.png"/><Relationship Id="rId152" Type="http://schemas.openxmlformats.org/officeDocument/2006/relationships/customXml" Target="../ink/ink9466.xml"/><Relationship Id="rId194" Type="http://schemas.openxmlformats.org/officeDocument/2006/relationships/customXml" Target="../ink/ink9487.xml"/><Relationship Id="rId208" Type="http://schemas.openxmlformats.org/officeDocument/2006/relationships/customXml" Target="../ink/ink9494.xml"/><Relationship Id="rId415" Type="http://schemas.openxmlformats.org/officeDocument/2006/relationships/image" Target="../media/image670.png"/><Relationship Id="rId457" Type="http://schemas.openxmlformats.org/officeDocument/2006/relationships/customXml" Target="../ink/ink9620.xml"/><Relationship Id="rId261" Type="http://schemas.openxmlformats.org/officeDocument/2006/relationships/customXml" Target="../ink/ink9521.xml"/><Relationship Id="rId499" Type="http://schemas.openxmlformats.org/officeDocument/2006/relationships/customXml" Target="../ink/ink9641.xml"/><Relationship Id="rId14" Type="http://schemas.openxmlformats.org/officeDocument/2006/relationships/customXml" Target="../ink/ink9397.xml"/><Relationship Id="rId56" Type="http://schemas.openxmlformats.org/officeDocument/2006/relationships/customXml" Target="../ink/ink9418.xml"/><Relationship Id="rId317" Type="http://schemas.openxmlformats.org/officeDocument/2006/relationships/customXml" Target="../ink/ink9549.xml"/><Relationship Id="rId359" Type="http://schemas.openxmlformats.org/officeDocument/2006/relationships/customXml" Target="../ink/ink9570.xml"/><Relationship Id="rId98" Type="http://schemas.openxmlformats.org/officeDocument/2006/relationships/customXml" Target="../ink/ink9439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500.xml"/><Relationship Id="rId370" Type="http://schemas.openxmlformats.org/officeDocument/2006/relationships/customXml" Target="../ink/ink9576.xml"/><Relationship Id="rId426" Type="http://schemas.openxmlformats.org/officeDocument/2006/relationships/customXml" Target="../ink/ink9604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456.xml"/><Relationship Id="rId174" Type="http://schemas.openxmlformats.org/officeDocument/2006/relationships/customXml" Target="../ink/ink9477.xml"/><Relationship Id="rId381" Type="http://schemas.openxmlformats.org/officeDocument/2006/relationships/image" Target="../media/image581.png"/><Relationship Id="rId241" Type="http://schemas.openxmlformats.org/officeDocument/2006/relationships/customXml" Target="../ink/ink9511.xml"/><Relationship Id="rId437" Type="http://schemas.openxmlformats.org/officeDocument/2006/relationships/image" Target="../media/image699.png"/><Relationship Id="rId479" Type="http://schemas.openxmlformats.org/officeDocument/2006/relationships/customXml" Target="../ink/ink9631.xml"/><Relationship Id="rId36" Type="http://schemas.openxmlformats.org/officeDocument/2006/relationships/customXml" Target="../ink/ink9408.xml"/><Relationship Id="rId283" Type="http://schemas.openxmlformats.org/officeDocument/2006/relationships/customXml" Target="../ink/ink9532.xml"/><Relationship Id="rId339" Type="http://schemas.openxmlformats.org/officeDocument/2006/relationships/customXml" Target="../ink/ink9560.xml"/><Relationship Id="rId490" Type="http://schemas.openxmlformats.org/officeDocument/2006/relationships/image" Target="../media/image782.png"/><Relationship Id="rId504" Type="http://schemas.openxmlformats.org/officeDocument/2006/relationships/image" Target="../media/image789.png"/><Relationship Id="rId78" Type="http://schemas.openxmlformats.org/officeDocument/2006/relationships/customXml" Target="../ink/ink9429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9594.xml"/><Relationship Id="rId9" Type="http://schemas.openxmlformats.org/officeDocument/2006/relationships/image" Target="../media/image11.png"/><Relationship Id="rId210" Type="http://schemas.openxmlformats.org/officeDocument/2006/relationships/customXml" Target="../ink/ink9495.xml"/><Relationship Id="rId392" Type="http://schemas.openxmlformats.org/officeDocument/2006/relationships/customXml" Target="../ink/ink9587.xml"/><Relationship Id="rId448" Type="http://schemas.openxmlformats.org/officeDocument/2006/relationships/customXml" Target="../ink/ink9615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446.xml"/><Relationship Id="rId154" Type="http://schemas.openxmlformats.org/officeDocument/2006/relationships/customXml" Target="../ink/ink9467.xml"/><Relationship Id="rId361" Type="http://schemas.openxmlformats.org/officeDocument/2006/relationships/customXml" Target="../ink/ink9571.xml"/><Relationship Id="rId196" Type="http://schemas.openxmlformats.org/officeDocument/2006/relationships/customXml" Target="../ink/ink9488.xml"/><Relationship Id="rId417" Type="http://schemas.openxmlformats.org/officeDocument/2006/relationships/image" Target="../media/image671.png"/><Relationship Id="rId459" Type="http://schemas.openxmlformats.org/officeDocument/2006/relationships/customXml" Target="../ink/ink9621.xml"/><Relationship Id="rId16" Type="http://schemas.openxmlformats.org/officeDocument/2006/relationships/customXml" Target="../ink/ink9398.xml"/><Relationship Id="rId221" Type="http://schemas.openxmlformats.org/officeDocument/2006/relationships/customXml" Target="../ink/ink9501.xml"/><Relationship Id="rId263" Type="http://schemas.openxmlformats.org/officeDocument/2006/relationships/customXml" Target="../ink/ink9522.xml"/><Relationship Id="rId319" Type="http://schemas.openxmlformats.org/officeDocument/2006/relationships/customXml" Target="../ink/ink9550.xml"/><Relationship Id="rId470" Type="http://schemas.openxmlformats.org/officeDocument/2006/relationships/image" Target="../media/image737.png"/><Relationship Id="rId58" Type="http://schemas.openxmlformats.org/officeDocument/2006/relationships/customXml" Target="../ink/ink9419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577.xml"/><Relationship Id="rId428" Type="http://schemas.openxmlformats.org/officeDocument/2006/relationships/customXml" Target="../ink/ink9605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632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457.xml"/><Relationship Id="rId80" Type="http://schemas.openxmlformats.org/officeDocument/2006/relationships/customXml" Target="../ink/ink9430.xml"/><Relationship Id="rId176" Type="http://schemas.openxmlformats.org/officeDocument/2006/relationships/customXml" Target="../ink/ink9478.xml"/><Relationship Id="rId341" Type="http://schemas.openxmlformats.org/officeDocument/2006/relationships/customXml" Target="../ink/ink9561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9512.xml"/><Relationship Id="rId285" Type="http://schemas.openxmlformats.org/officeDocument/2006/relationships/customXml" Target="../ink/ink9533.xml"/><Relationship Id="rId450" Type="http://schemas.openxmlformats.org/officeDocument/2006/relationships/customXml" Target="../ink/ink9616.xml"/><Relationship Id="rId506" Type="http://schemas.openxmlformats.org/officeDocument/2006/relationships/image" Target="../media/image790.png"/><Relationship Id="rId38" Type="http://schemas.openxmlformats.org/officeDocument/2006/relationships/customXml" Target="../ink/ink9409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9588.xml"/><Relationship Id="rId408" Type="http://schemas.openxmlformats.org/officeDocument/2006/relationships/customXml" Target="../ink/ink9595.xml"/><Relationship Id="rId212" Type="http://schemas.openxmlformats.org/officeDocument/2006/relationships/customXml" Target="../ink/ink9496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447.xml"/><Relationship Id="rId296" Type="http://schemas.openxmlformats.org/officeDocument/2006/relationships/image" Target="../media/image370.png"/><Relationship Id="rId461" Type="http://schemas.openxmlformats.org/officeDocument/2006/relationships/customXml" Target="../ink/ink9622.xml"/><Relationship Id="rId60" Type="http://schemas.openxmlformats.org/officeDocument/2006/relationships/customXml" Target="../ink/ink9420.xml"/><Relationship Id="rId156" Type="http://schemas.openxmlformats.org/officeDocument/2006/relationships/customXml" Target="../ink/ink9468.xml"/><Relationship Id="rId198" Type="http://schemas.openxmlformats.org/officeDocument/2006/relationships/customXml" Target="../ink/ink9489.xml"/><Relationship Id="rId321" Type="http://schemas.openxmlformats.org/officeDocument/2006/relationships/customXml" Target="../ink/ink9551.xml"/><Relationship Id="rId363" Type="http://schemas.openxmlformats.org/officeDocument/2006/relationships/customXml" Target="../ink/ink9572.xml"/><Relationship Id="rId419" Type="http://schemas.openxmlformats.org/officeDocument/2006/relationships/image" Target="../media/image672.png"/><Relationship Id="rId223" Type="http://schemas.openxmlformats.org/officeDocument/2006/relationships/customXml" Target="../ink/ink9502.xml"/><Relationship Id="rId430" Type="http://schemas.openxmlformats.org/officeDocument/2006/relationships/customXml" Target="../ink/ink9606.xml"/><Relationship Id="rId18" Type="http://schemas.openxmlformats.org/officeDocument/2006/relationships/customXml" Target="../ink/ink9399.xml"/><Relationship Id="rId265" Type="http://schemas.openxmlformats.org/officeDocument/2006/relationships/customXml" Target="../ink/ink9523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578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391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9633.xml"/><Relationship Id="rId40" Type="http://schemas.openxmlformats.org/officeDocument/2006/relationships/customXml" Target="../ink/ink9410.xml"/><Relationship Id="rId136" Type="http://schemas.openxmlformats.org/officeDocument/2006/relationships/customXml" Target="../ink/ink9458.xml"/><Relationship Id="rId178" Type="http://schemas.openxmlformats.org/officeDocument/2006/relationships/customXml" Target="../ink/ink9479.xml"/><Relationship Id="rId301" Type="http://schemas.openxmlformats.org/officeDocument/2006/relationships/customXml" Target="../ink/ink9541.xml"/><Relationship Id="rId343" Type="http://schemas.openxmlformats.org/officeDocument/2006/relationships/customXml" Target="../ink/ink9562.xml"/><Relationship Id="rId82" Type="http://schemas.openxmlformats.org/officeDocument/2006/relationships/customXml" Target="../ink/ink9431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9513.xml"/><Relationship Id="rId287" Type="http://schemas.openxmlformats.org/officeDocument/2006/relationships/customXml" Target="../ink/ink9534.xml"/><Relationship Id="rId410" Type="http://schemas.openxmlformats.org/officeDocument/2006/relationships/customXml" Target="../ink/ink9596.xml"/><Relationship Id="rId452" Type="http://schemas.openxmlformats.org/officeDocument/2006/relationships/customXml" Target="../ink/ink9617.xml"/><Relationship Id="rId494" Type="http://schemas.openxmlformats.org/officeDocument/2006/relationships/image" Target="../media/image784.png"/><Relationship Id="rId508" Type="http://schemas.openxmlformats.org/officeDocument/2006/relationships/image" Target="../media/image79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589.xml"/><Relationship Id="rId214" Type="http://schemas.openxmlformats.org/officeDocument/2006/relationships/customXml" Target="../ink/ink9497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9623.xml"/><Relationship Id="rId116" Type="http://schemas.openxmlformats.org/officeDocument/2006/relationships/customXml" Target="../ink/ink9448.xml"/><Relationship Id="rId158" Type="http://schemas.openxmlformats.org/officeDocument/2006/relationships/customXml" Target="../ink/ink9469.xml"/><Relationship Id="rId323" Type="http://schemas.openxmlformats.org/officeDocument/2006/relationships/customXml" Target="../ink/ink9552.xml"/><Relationship Id="rId20" Type="http://schemas.openxmlformats.org/officeDocument/2006/relationships/customXml" Target="../ink/ink9400.xml"/><Relationship Id="rId62" Type="http://schemas.openxmlformats.org/officeDocument/2006/relationships/customXml" Target="../ink/ink9421.xml"/><Relationship Id="rId365" Type="http://schemas.openxmlformats.org/officeDocument/2006/relationships/customXml" Target="../ink/ink9573.xml"/><Relationship Id="rId225" Type="http://schemas.openxmlformats.org/officeDocument/2006/relationships/customXml" Target="../ink/ink9503.xml"/><Relationship Id="rId267" Type="http://schemas.openxmlformats.org/officeDocument/2006/relationships/customXml" Target="../ink/ink9524.xml"/><Relationship Id="rId432" Type="http://schemas.openxmlformats.org/officeDocument/2006/relationships/customXml" Target="../ink/ink9607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579.xml"/><Relationship Id="rId4" Type="http://schemas.openxmlformats.org/officeDocument/2006/relationships/customXml" Target="../ink/ink9392.xml"/><Relationship Id="rId180" Type="http://schemas.openxmlformats.org/officeDocument/2006/relationships/customXml" Target="../ink/ink9480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43" Type="http://schemas.openxmlformats.org/officeDocument/2006/relationships/image" Target="../media/image702.png"/><Relationship Id="rId303" Type="http://schemas.openxmlformats.org/officeDocument/2006/relationships/customXml" Target="../ink/ink9542.xml"/><Relationship Id="rId485" Type="http://schemas.openxmlformats.org/officeDocument/2006/relationships/customXml" Target="../ink/ink9634.xml"/><Relationship Id="rId42" Type="http://schemas.openxmlformats.org/officeDocument/2006/relationships/customXml" Target="../ink/ink9411.xml"/><Relationship Id="rId84" Type="http://schemas.openxmlformats.org/officeDocument/2006/relationships/customXml" Target="../ink/ink9432.xml"/><Relationship Id="rId138" Type="http://schemas.openxmlformats.org/officeDocument/2006/relationships/customXml" Target="../ink/ink9459.xml"/><Relationship Id="rId345" Type="http://schemas.openxmlformats.org/officeDocument/2006/relationships/customXml" Target="../ink/ink9563.xml"/><Relationship Id="rId387" Type="http://schemas.openxmlformats.org/officeDocument/2006/relationships/image" Target="../media/image584.png"/><Relationship Id="rId510" Type="http://schemas.openxmlformats.org/officeDocument/2006/relationships/image" Target="../media/image79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514.xml"/><Relationship Id="rId412" Type="http://schemas.openxmlformats.org/officeDocument/2006/relationships/customXml" Target="../ink/ink9597.xml"/><Relationship Id="rId107" Type="http://schemas.openxmlformats.org/officeDocument/2006/relationships/image" Target="../media/image165.png"/><Relationship Id="rId289" Type="http://schemas.openxmlformats.org/officeDocument/2006/relationships/customXml" Target="../ink/ink9535.xml"/><Relationship Id="rId454" Type="http://schemas.openxmlformats.org/officeDocument/2006/relationships/customXml" Target="../ink/ink9618.xml"/><Relationship Id="rId496" Type="http://schemas.openxmlformats.org/officeDocument/2006/relationships/image" Target="../media/image7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9590.xml"/><Relationship Id="rId95" Type="http://schemas.openxmlformats.org/officeDocument/2006/relationships/image" Target="../media/image531.png"/><Relationship Id="rId160" Type="http://schemas.openxmlformats.org/officeDocument/2006/relationships/customXml" Target="../ink/ink9470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9624.xml"/><Relationship Id="rId22" Type="http://schemas.openxmlformats.org/officeDocument/2006/relationships/customXml" Target="../ink/ink9401.xml"/><Relationship Id="rId64" Type="http://schemas.openxmlformats.org/officeDocument/2006/relationships/customXml" Target="../ink/ink9422.xml"/><Relationship Id="rId118" Type="http://schemas.openxmlformats.org/officeDocument/2006/relationships/customXml" Target="../ink/ink9449.xml"/><Relationship Id="rId325" Type="http://schemas.openxmlformats.org/officeDocument/2006/relationships/customXml" Target="../ink/ink9553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9504.xml"/><Relationship Id="rId269" Type="http://schemas.openxmlformats.org/officeDocument/2006/relationships/customXml" Target="../ink/ink9525.xml"/><Relationship Id="rId434" Type="http://schemas.openxmlformats.org/officeDocument/2006/relationships/customXml" Target="../ink/ink9608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642.xml"/><Relationship Id="rId75" Type="http://schemas.openxmlformats.org/officeDocument/2006/relationships/image" Target="../media/image521.png"/><Relationship Id="rId140" Type="http://schemas.openxmlformats.org/officeDocument/2006/relationships/customXml" Target="../ink/ink9460.xml"/><Relationship Id="rId182" Type="http://schemas.openxmlformats.org/officeDocument/2006/relationships/customXml" Target="../ink/ink9481.xml"/><Relationship Id="rId378" Type="http://schemas.openxmlformats.org/officeDocument/2006/relationships/customXml" Target="../ink/ink9580.xml"/><Relationship Id="rId403" Type="http://schemas.openxmlformats.org/officeDocument/2006/relationships/image" Target="../media/image592.png"/><Relationship Id="rId6" Type="http://schemas.openxmlformats.org/officeDocument/2006/relationships/customXml" Target="../ink/ink9393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9635.xml"/><Relationship Id="rId291" Type="http://schemas.openxmlformats.org/officeDocument/2006/relationships/customXml" Target="../ink/ink9536.xml"/><Relationship Id="rId305" Type="http://schemas.openxmlformats.org/officeDocument/2006/relationships/customXml" Target="../ink/ink9543.xml"/><Relationship Id="rId347" Type="http://schemas.openxmlformats.org/officeDocument/2006/relationships/customXml" Target="../ink/ink9564.xml"/><Relationship Id="rId44" Type="http://schemas.openxmlformats.org/officeDocument/2006/relationships/customXml" Target="../ink/ink9412.xml"/><Relationship Id="rId86" Type="http://schemas.openxmlformats.org/officeDocument/2006/relationships/customXml" Target="../ink/ink9433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515.xml"/><Relationship Id="rId414" Type="http://schemas.openxmlformats.org/officeDocument/2006/relationships/customXml" Target="../ink/ink9598.xml"/><Relationship Id="rId456" Type="http://schemas.openxmlformats.org/officeDocument/2006/relationships/customXml" Target="../ink/ink9619.xml"/><Relationship Id="rId498" Type="http://schemas.openxmlformats.org/officeDocument/2006/relationships/image" Target="../media/image786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450.xml"/><Relationship Id="rId358" Type="http://schemas.openxmlformats.org/officeDocument/2006/relationships/image" Target="../media/image570.png"/><Relationship Id="rId162" Type="http://schemas.openxmlformats.org/officeDocument/2006/relationships/customXml" Target="../ink/ink9471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9625.xml"/><Relationship Id="rId271" Type="http://schemas.openxmlformats.org/officeDocument/2006/relationships/customXml" Target="../ink/ink9526.xml"/><Relationship Id="rId24" Type="http://schemas.openxmlformats.org/officeDocument/2006/relationships/customXml" Target="../ink/ink9402.xml"/><Relationship Id="rId66" Type="http://schemas.openxmlformats.org/officeDocument/2006/relationships/customXml" Target="../ink/ink9423.xml"/><Relationship Id="rId131" Type="http://schemas.openxmlformats.org/officeDocument/2006/relationships/image" Target="../media/image320.png"/><Relationship Id="rId327" Type="http://schemas.openxmlformats.org/officeDocument/2006/relationships/customXml" Target="../ink/ink9554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9505.xml"/><Relationship Id="rId380" Type="http://schemas.openxmlformats.org/officeDocument/2006/relationships/customXml" Target="../ink/ink9581.xml"/><Relationship Id="rId436" Type="http://schemas.openxmlformats.org/officeDocument/2006/relationships/customXml" Target="../ink/ink9609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440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643.xml"/><Relationship Id="rId8" Type="http://schemas.openxmlformats.org/officeDocument/2006/relationships/customXml" Target="../ink/ink9394.xml"/><Relationship Id="rId142" Type="http://schemas.openxmlformats.org/officeDocument/2006/relationships/customXml" Target="../ink/ink9461.xml"/><Relationship Id="rId184" Type="http://schemas.openxmlformats.org/officeDocument/2006/relationships/customXml" Target="../ink/ink9482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9516.xml"/><Relationship Id="rId489" Type="http://schemas.openxmlformats.org/officeDocument/2006/relationships/customXml" Target="../ink/ink9636.xml"/><Relationship Id="rId46" Type="http://schemas.openxmlformats.org/officeDocument/2006/relationships/customXml" Target="../ink/ink9413.xml"/><Relationship Id="rId293" Type="http://schemas.openxmlformats.org/officeDocument/2006/relationships/customXml" Target="../ink/ink9537.xml"/><Relationship Id="rId307" Type="http://schemas.openxmlformats.org/officeDocument/2006/relationships/customXml" Target="../ink/ink9544.xml"/><Relationship Id="rId349" Type="http://schemas.openxmlformats.org/officeDocument/2006/relationships/customXml" Target="../ink/ink9565.xml"/><Relationship Id="rId88" Type="http://schemas.openxmlformats.org/officeDocument/2006/relationships/customXml" Target="../ink/ink9434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9599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451.xml"/><Relationship Id="rId164" Type="http://schemas.openxmlformats.org/officeDocument/2006/relationships/customXml" Target="../ink/ink9472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9626.xml"/><Relationship Id="rId26" Type="http://schemas.openxmlformats.org/officeDocument/2006/relationships/customXml" Target="../ink/ink9403.xml"/><Relationship Id="rId231" Type="http://schemas.openxmlformats.org/officeDocument/2006/relationships/customXml" Target="../ink/ink9506.xml"/><Relationship Id="rId273" Type="http://schemas.openxmlformats.org/officeDocument/2006/relationships/customXml" Target="../ink/ink9527.xml"/><Relationship Id="rId329" Type="http://schemas.openxmlformats.org/officeDocument/2006/relationships/customXml" Target="../ink/ink9555.xml"/><Relationship Id="rId480" Type="http://schemas.openxmlformats.org/officeDocument/2006/relationships/image" Target="../media/image754.png"/><Relationship Id="rId68" Type="http://schemas.openxmlformats.org/officeDocument/2006/relationships/customXml" Target="../ink/ink9424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9490.xml"/><Relationship Id="rId382" Type="http://schemas.openxmlformats.org/officeDocument/2006/relationships/customXml" Target="../ink/ink9582.xml"/><Relationship Id="rId438" Type="http://schemas.openxmlformats.org/officeDocument/2006/relationships/customXml" Target="../ink/ink9610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637.xml"/><Relationship Id="rId505" Type="http://schemas.openxmlformats.org/officeDocument/2006/relationships/customXml" Target="../ink/ink9644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441.xml"/><Relationship Id="rId144" Type="http://schemas.openxmlformats.org/officeDocument/2006/relationships/customXml" Target="../ink/ink9462.xml"/><Relationship Id="rId90" Type="http://schemas.openxmlformats.org/officeDocument/2006/relationships/customXml" Target="../ink/ink9435.xml"/><Relationship Id="rId186" Type="http://schemas.openxmlformats.org/officeDocument/2006/relationships/customXml" Target="../ink/ink9483.xml"/><Relationship Id="rId351" Type="http://schemas.openxmlformats.org/officeDocument/2006/relationships/customXml" Target="../ink/ink9566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9517.xml"/><Relationship Id="rId295" Type="http://schemas.openxmlformats.org/officeDocument/2006/relationships/customXml" Target="../ink/ink9538.xml"/><Relationship Id="rId309" Type="http://schemas.openxmlformats.org/officeDocument/2006/relationships/customXml" Target="../ink/ink9545.xml"/><Relationship Id="rId460" Type="http://schemas.openxmlformats.org/officeDocument/2006/relationships/image" Target="../media/image726.png"/><Relationship Id="rId48" Type="http://schemas.openxmlformats.org/officeDocument/2006/relationships/customXml" Target="../ink/ink9414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9600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627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452.xml"/><Relationship Id="rId70" Type="http://schemas.openxmlformats.org/officeDocument/2006/relationships/customXml" Target="../ink/ink9425.xml"/><Relationship Id="rId166" Type="http://schemas.openxmlformats.org/officeDocument/2006/relationships/customXml" Target="../ink/ink9473.xml"/><Relationship Id="rId331" Type="http://schemas.openxmlformats.org/officeDocument/2006/relationships/customXml" Target="../ink/ink9556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9507.xml"/><Relationship Id="rId440" Type="http://schemas.openxmlformats.org/officeDocument/2006/relationships/customXml" Target="../ink/ink9611.xml"/><Relationship Id="rId28" Type="http://schemas.openxmlformats.org/officeDocument/2006/relationships/customXml" Target="../ink/ink9404.xml"/><Relationship Id="rId275" Type="http://schemas.openxmlformats.org/officeDocument/2006/relationships/customXml" Target="../ink/ink9528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9583.xml"/><Relationship Id="rId202" Type="http://schemas.openxmlformats.org/officeDocument/2006/relationships/customXml" Target="../ink/ink9491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9638.xml"/><Relationship Id="rId507" Type="http://schemas.openxmlformats.org/officeDocument/2006/relationships/customXml" Target="../ink/ink9645.xml"/><Relationship Id="rId50" Type="http://schemas.openxmlformats.org/officeDocument/2006/relationships/customXml" Target="../ink/ink9415.xml"/><Relationship Id="rId104" Type="http://schemas.openxmlformats.org/officeDocument/2006/relationships/customXml" Target="../ink/ink9442.xml"/><Relationship Id="rId146" Type="http://schemas.openxmlformats.org/officeDocument/2006/relationships/customXml" Target="../ink/ink9463.xml"/><Relationship Id="rId188" Type="http://schemas.openxmlformats.org/officeDocument/2006/relationships/customXml" Target="../ink/ink9484.xml"/><Relationship Id="rId311" Type="http://schemas.openxmlformats.org/officeDocument/2006/relationships/customXml" Target="../ink/ink9546.xml"/><Relationship Id="rId353" Type="http://schemas.openxmlformats.org/officeDocument/2006/relationships/customXml" Target="../ink/ink9567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9436.xml"/><Relationship Id="rId213" Type="http://schemas.openxmlformats.org/officeDocument/2006/relationships/image" Target="../media/image543.png"/><Relationship Id="rId420" Type="http://schemas.openxmlformats.org/officeDocument/2006/relationships/customXml" Target="../ink/ink9601.xml"/><Relationship Id="rId255" Type="http://schemas.openxmlformats.org/officeDocument/2006/relationships/customXml" Target="../ink/ink9518.xml"/><Relationship Id="rId297" Type="http://schemas.openxmlformats.org/officeDocument/2006/relationships/customXml" Target="../ink/ink9539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9628.xml"/><Relationship Id="rId30" Type="http://schemas.openxmlformats.org/officeDocument/2006/relationships/customXml" Target="../ink/ink9405.xml"/><Relationship Id="rId126" Type="http://schemas.openxmlformats.org/officeDocument/2006/relationships/customXml" Target="../ink/ink9453.xml"/><Relationship Id="rId168" Type="http://schemas.openxmlformats.org/officeDocument/2006/relationships/customXml" Target="../ink/ink9474.xml"/><Relationship Id="rId333" Type="http://schemas.openxmlformats.org/officeDocument/2006/relationships/customXml" Target="../ink/ink9557.xml"/><Relationship Id="rId72" Type="http://schemas.openxmlformats.org/officeDocument/2006/relationships/customXml" Target="../ink/ink9426.xml"/><Relationship Id="rId375" Type="http://schemas.openxmlformats.org/officeDocument/2006/relationships/image" Target="../media/image578.png"/><Relationship Id="rId3" Type="http://schemas.openxmlformats.org/officeDocument/2006/relationships/image" Target="../media/image8.png"/><Relationship Id="rId235" Type="http://schemas.openxmlformats.org/officeDocument/2006/relationships/customXml" Target="../ink/ink9508.xml"/><Relationship Id="rId277" Type="http://schemas.openxmlformats.org/officeDocument/2006/relationships/customXml" Target="../ink/ink9529.xml"/><Relationship Id="rId400" Type="http://schemas.openxmlformats.org/officeDocument/2006/relationships/customXml" Target="../ink/ink9591.xml"/><Relationship Id="rId442" Type="http://schemas.openxmlformats.org/officeDocument/2006/relationships/customXml" Target="../ink/ink9612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584.xml"/><Relationship Id="rId190" Type="http://schemas.openxmlformats.org/officeDocument/2006/relationships/customXml" Target="../ink/ink9485.xml"/><Relationship Id="rId204" Type="http://schemas.openxmlformats.org/officeDocument/2006/relationships/customXml" Target="../ink/ink9492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509" Type="http://schemas.openxmlformats.org/officeDocument/2006/relationships/customXml" Target="../ink/ink9646.xml"/><Relationship Id="rId106" Type="http://schemas.openxmlformats.org/officeDocument/2006/relationships/customXml" Target="../ink/ink9443.xml"/><Relationship Id="rId313" Type="http://schemas.openxmlformats.org/officeDocument/2006/relationships/customXml" Target="../ink/ink9547.xml"/><Relationship Id="rId495" Type="http://schemas.openxmlformats.org/officeDocument/2006/relationships/customXml" Target="../ink/ink9639.xml"/><Relationship Id="rId10" Type="http://schemas.openxmlformats.org/officeDocument/2006/relationships/customXml" Target="../ink/ink9395.xml"/><Relationship Id="rId52" Type="http://schemas.openxmlformats.org/officeDocument/2006/relationships/customXml" Target="../ink/ink9416.xml"/><Relationship Id="rId94" Type="http://schemas.openxmlformats.org/officeDocument/2006/relationships/customXml" Target="../ink/ink9437.xml"/><Relationship Id="rId148" Type="http://schemas.openxmlformats.org/officeDocument/2006/relationships/customXml" Target="../ink/ink9464.xml"/><Relationship Id="rId355" Type="http://schemas.openxmlformats.org/officeDocument/2006/relationships/customXml" Target="../ink/ink9568.xml"/><Relationship Id="rId397" Type="http://schemas.openxmlformats.org/officeDocument/2006/relationships/image" Target="../media/image589.png"/><Relationship Id="rId215" Type="http://schemas.openxmlformats.org/officeDocument/2006/relationships/customXml" Target="../ink/ink9498.xml"/><Relationship Id="rId257" Type="http://schemas.openxmlformats.org/officeDocument/2006/relationships/customXml" Target="../ink/ink9519.xml"/><Relationship Id="rId422" Type="http://schemas.openxmlformats.org/officeDocument/2006/relationships/customXml" Target="../ink/ink9602.xml"/><Relationship Id="rId464" Type="http://schemas.openxmlformats.org/officeDocument/2006/relationships/image" Target="../media/image728.png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796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830.xml"/><Relationship Id="rId170" Type="http://schemas.openxmlformats.org/officeDocument/2006/relationships/customXml" Target="../ink/ink9731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9885.xml"/><Relationship Id="rId32" Type="http://schemas.openxmlformats.org/officeDocument/2006/relationships/customXml" Target="../ink/ink9662.xml"/><Relationship Id="rId74" Type="http://schemas.openxmlformats.org/officeDocument/2006/relationships/customXml" Target="../ink/ink9683.xml"/><Relationship Id="rId128" Type="http://schemas.openxmlformats.org/officeDocument/2006/relationships/customXml" Target="../ink/ink9710.xml"/><Relationship Id="rId335" Type="http://schemas.openxmlformats.org/officeDocument/2006/relationships/customXml" Target="../ink/ink9814.xml"/><Relationship Id="rId377" Type="http://schemas.openxmlformats.org/officeDocument/2006/relationships/image" Target="../media/image579.png"/><Relationship Id="rId500" Type="http://schemas.openxmlformats.org/officeDocument/2006/relationships/image" Target="../media/image793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9765.xml"/><Relationship Id="rId402" Type="http://schemas.openxmlformats.org/officeDocument/2006/relationships/customXml" Target="../ink/ink9848.xml"/><Relationship Id="rId279" Type="http://schemas.openxmlformats.org/officeDocument/2006/relationships/customXml" Target="../ink/ink9786.xml"/><Relationship Id="rId444" Type="http://schemas.openxmlformats.org/officeDocument/2006/relationships/customXml" Target="../ink/ink9869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9841.xml"/><Relationship Id="rId85" Type="http://schemas.openxmlformats.org/officeDocument/2006/relationships/image" Target="../media/image526.png"/><Relationship Id="rId150" Type="http://schemas.openxmlformats.org/officeDocument/2006/relationships/customXml" Target="../ink/ink9721.xml"/><Relationship Id="rId192" Type="http://schemas.openxmlformats.org/officeDocument/2006/relationships/customXml" Target="../ink/ink9742.xml"/><Relationship Id="rId206" Type="http://schemas.openxmlformats.org/officeDocument/2006/relationships/customXml" Target="../ink/ink9749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9896.xml"/><Relationship Id="rId12" Type="http://schemas.openxmlformats.org/officeDocument/2006/relationships/customXml" Target="../ink/ink9652.xml"/><Relationship Id="rId108" Type="http://schemas.openxmlformats.org/officeDocument/2006/relationships/customXml" Target="../ink/ink9700.xml"/><Relationship Id="rId315" Type="http://schemas.openxmlformats.org/officeDocument/2006/relationships/customXml" Target="../ink/ink9804.xml"/><Relationship Id="rId357" Type="http://schemas.openxmlformats.org/officeDocument/2006/relationships/customXml" Target="../ink/ink9825.xml"/><Relationship Id="rId54" Type="http://schemas.openxmlformats.org/officeDocument/2006/relationships/customXml" Target="../ink/ink9673.xml"/><Relationship Id="rId96" Type="http://schemas.openxmlformats.org/officeDocument/2006/relationships/customXml" Target="../ink/ink9694.xml"/><Relationship Id="rId161" Type="http://schemas.openxmlformats.org/officeDocument/2006/relationships/image" Target="../media/image335.png"/><Relationship Id="rId217" Type="http://schemas.openxmlformats.org/officeDocument/2006/relationships/customXml" Target="../ink/ink9755.xml"/><Relationship Id="rId399" Type="http://schemas.openxmlformats.org/officeDocument/2006/relationships/image" Target="../media/image590.png"/><Relationship Id="rId259" Type="http://schemas.openxmlformats.org/officeDocument/2006/relationships/customXml" Target="../ink/ink9776.xml"/><Relationship Id="rId424" Type="http://schemas.openxmlformats.org/officeDocument/2006/relationships/customXml" Target="../ink/ink9859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711.xml"/><Relationship Id="rId368" Type="http://schemas.openxmlformats.org/officeDocument/2006/relationships/customXml" Target="../ink/ink9831.xml"/><Relationship Id="rId172" Type="http://schemas.openxmlformats.org/officeDocument/2006/relationships/customXml" Target="../ink/ink9732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9886.xml"/><Relationship Id="rId281" Type="http://schemas.openxmlformats.org/officeDocument/2006/relationships/customXml" Target="../ink/ink9787.xml"/><Relationship Id="rId337" Type="http://schemas.openxmlformats.org/officeDocument/2006/relationships/customXml" Target="../ink/ink9815.xml"/><Relationship Id="rId502" Type="http://schemas.openxmlformats.org/officeDocument/2006/relationships/image" Target="../media/image794.png"/><Relationship Id="rId34" Type="http://schemas.openxmlformats.org/officeDocument/2006/relationships/customXml" Target="../ink/ink9663.xml"/><Relationship Id="rId76" Type="http://schemas.openxmlformats.org/officeDocument/2006/relationships/customXml" Target="../ink/ink9684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9766.xml"/><Relationship Id="rId390" Type="http://schemas.openxmlformats.org/officeDocument/2006/relationships/customXml" Target="../ink/ink9842.xml"/><Relationship Id="rId404" Type="http://schemas.openxmlformats.org/officeDocument/2006/relationships/customXml" Target="../ink/ink9849.xml"/><Relationship Id="rId446" Type="http://schemas.openxmlformats.org/officeDocument/2006/relationships/customXml" Target="../ink/ink9870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701.xml"/><Relationship Id="rId348" Type="http://schemas.openxmlformats.org/officeDocument/2006/relationships/image" Target="../media/image565.png"/><Relationship Id="rId152" Type="http://schemas.openxmlformats.org/officeDocument/2006/relationships/customXml" Target="../ink/ink9722.xml"/><Relationship Id="rId194" Type="http://schemas.openxmlformats.org/officeDocument/2006/relationships/customXml" Target="../ink/ink9743.xml"/><Relationship Id="rId208" Type="http://schemas.openxmlformats.org/officeDocument/2006/relationships/customXml" Target="../ink/ink9750.xml"/><Relationship Id="rId415" Type="http://schemas.openxmlformats.org/officeDocument/2006/relationships/image" Target="../media/image670.png"/><Relationship Id="rId457" Type="http://schemas.openxmlformats.org/officeDocument/2006/relationships/customXml" Target="../ink/ink9876.xml"/><Relationship Id="rId261" Type="http://schemas.openxmlformats.org/officeDocument/2006/relationships/customXml" Target="../ink/ink9777.xml"/><Relationship Id="rId499" Type="http://schemas.openxmlformats.org/officeDocument/2006/relationships/customXml" Target="../ink/ink9897.xml"/><Relationship Id="rId14" Type="http://schemas.openxmlformats.org/officeDocument/2006/relationships/customXml" Target="../ink/ink9653.xml"/><Relationship Id="rId56" Type="http://schemas.openxmlformats.org/officeDocument/2006/relationships/customXml" Target="../ink/ink9674.xml"/><Relationship Id="rId317" Type="http://schemas.openxmlformats.org/officeDocument/2006/relationships/customXml" Target="../ink/ink9805.xml"/><Relationship Id="rId359" Type="http://schemas.openxmlformats.org/officeDocument/2006/relationships/customXml" Target="../ink/ink9826.xml"/><Relationship Id="rId98" Type="http://schemas.openxmlformats.org/officeDocument/2006/relationships/customXml" Target="../ink/ink9695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756.xml"/><Relationship Id="rId370" Type="http://schemas.openxmlformats.org/officeDocument/2006/relationships/customXml" Target="../ink/ink9832.xml"/><Relationship Id="rId426" Type="http://schemas.openxmlformats.org/officeDocument/2006/relationships/customXml" Target="../ink/ink9860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712.xml"/><Relationship Id="rId174" Type="http://schemas.openxmlformats.org/officeDocument/2006/relationships/customXml" Target="../ink/ink9733.xml"/><Relationship Id="rId381" Type="http://schemas.openxmlformats.org/officeDocument/2006/relationships/image" Target="../media/image581.png"/><Relationship Id="rId241" Type="http://schemas.openxmlformats.org/officeDocument/2006/relationships/customXml" Target="../ink/ink9767.xml"/><Relationship Id="rId437" Type="http://schemas.openxmlformats.org/officeDocument/2006/relationships/image" Target="../media/image699.png"/><Relationship Id="rId479" Type="http://schemas.openxmlformats.org/officeDocument/2006/relationships/customXml" Target="../ink/ink9887.xml"/><Relationship Id="rId36" Type="http://schemas.openxmlformats.org/officeDocument/2006/relationships/customXml" Target="../ink/ink9664.xml"/><Relationship Id="rId283" Type="http://schemas.openxmlformats.org/officeDocument/2006/relationships/customXml" Target="../ink/ink9788.xml"/><Relationship Id="rId339" Type="http://schemas.openxmlformats.org/officeDocument/2006/relationships/customXml" Target="../ink/ink9816.xml"/><Relationship Id="rId490" Type="http://schemas.openxmlformats.org/officeDocument/2006/relationships/image" Target="../media/image783.png"/><Relationship Id="rId504" Type="http://schemas.openxmlformats.org/officeDocument/2006/relationships/image" Target="../media/image795.png"/><Relationship Id="rId78" Type="http://schemas.openxmlformats.org/officeDocument/2006/relationships/customXml" Target="../ink/ink9685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9850.xml"/><Relationship Id="rId9" Type="http://schemas.openxmlformats.org/officeDocument/2006/relationships/image" Target="../media/image11.png"/><Relationship Id="rId210" Type="http://schemas.openxmlformats.org/officeDocument/2006/relationships/customXml" Target="../ink/ink9751.xml"/><Relationship Id="rId392" Type="http://schemas.openxmlformats.org/officeDocument/2006/relationships/customXml" Target="../ink/ink9843.xml"/><Relationship Id="rId448" Type="http://schemas.openxmlformats.org/officeDocument/2006/relationships/customXml" Target="../ink/ink9871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702.xml"/><Relationship Id="rId154" Type="http://schemas.openxmlformats.org/officeDocument/2006/relationships/customXml" Target="../ink/ink9723.xml"/><Relationship Id="rId361" Type="http://schemas.openxmlformats.org/officeDocument/2006/relationships/customXml" Target="../ink/ink9827.xml"/><Relationship Id="rId196" Type="http://schemas.openxmlformats.org/officeDocument/2006/relationships/customXml" Target="../ink/ink9744.xml"/><Relationship Id="rId417" Type="http://schemas.openxmlformats.org/officeDocument/2006/relationships/image" Target="../media/image671.png"/><Relationship Id="rId459" Type="http://schemas.openxmlformats.org/officeDocument/2006/relationships/customXml" Target="../ink/ink9877.xml"/><Relationship Id="rId16" Type="http://schemas.openxmlformats.org/officeDocument/2006/relationships/customXml" Target="../ink/ink9654.xml"/><Relationship Id="rId221" Type="http://schemas.openxmlformats.org/officeDocument/2006/relationships/customXml" Target="../ink/ink9757.xml"/><Relationship Id="rId263" Type="http://schemas.openxmlformats.org/officeDocument/2006/relationships/customXml" Target="../ink/ink9778.xml"/><Relationship Id="rId319" Type="http://schemas.openxmlformats.org/officeDocument/2006/relationships/customXml" Target="../ink/ink9806.xml"/><Relationship Id="rId470" Type="http://schemas.openxmlformats.org/officeDocument/2006/relationships/image" Target="../media/image737.png"/><Relationship Id="rId58" Type="http://schemas.openxmlformats.org/officeDocument/2006/relationships/customXml" Target="../ink/ink9675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833.xml"/><Relationship Id="rId428" Type="http://schemas.openxmlformats.org/officeDocument/2006/relationships/customXml" Target="../ink/ink9861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888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713.xml"/><Relationship Id="rId80" Type="http://schemas.openxmlformats.org/officeDocument/2006/relationships/customXml" Target="../ink/ink9686.xml"/><Relationship Id="rId176" Type="http://schemas.openxmlformats.org/officeDocument/2006/relationships/customXml" Target="../ink/ink9734.xml"/><Relationship Id="rId341" Type="http://schemas.openxmlformats.org/officeDocument/2006/relationships/customXml" Target="../ink/ink9817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9768.xml"/><Relationship Id="rId285" Type="http://schemas.openxmlformats.org/officeDocument/2006/relationships/customXml" Target="../ink/ink9789.xml"/><Relationship Id="rId450" Type="http://schemas.openxmlformats.org/officeDocument/2006/relationships/customXml" Target="../ink/ink9872.xml"/><Relationship Id="rId506" Type="http://schemas.openxmlformats.org/officeDocument/2006/relationships/image" Target="../media/image796.png"/><Relationship Id="rId38" Type="http://schemas.openxmlformats.org/officeDocument/2006/relationships/customXml" Target="../ink/ink9665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9844.xml"/><Relationship Id="rId408" Type="http://schemas.openxmlformats.org/officeDocument/2006/relationships/customXml" Target="../ink/ink9851.xml"/><Relationship Id="rId212" Type="http://schemas.openxmlformats.org/officeDocument/2006/relationships/customXml" Target="../ink/ink9752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703.xml"/><Relationship Id="rId296" Type="http://schemas.openxmlformats.org/officeDocument/2006/relationships/image" Target="../media/image370.png"/><Relationship Id="rId461" Type="http://schemas.openxmlformats.org/officeDocument/2006/relationships/customXml" Target="../ink/ink9878.xml"/><Relationship Id="rId60" Type="http://schemas.openxmlformats.org/officeDocument/2006/relationships/customXml" Target="../ink/ink9676.xml"/><Relationship Id="rId156" Type="http://schemas.openxmlformats.org/officeDocument/2006/relationships/customXml" Target="../ink/ink9724.xml"/><Relationship Id="rId198" Type="http://schemas.openxmlformats.org/officeDocument/2006/relationships/customXml" Target="../ink/ink9745.xml"/><Relationship Id="rId321" Type="http://schemas.openxmlformats.org/officeDocument/2006/relationships/customXml" Target="../ink/ink9807.xml"/><Relationship Id="rId363" Type="http://schemas.openxmlformats.org/officeDocument/2006/relationships/customXml" Target="../ink/ink9828.xml"/><Relationship Id="rId419" Type="http://schemas.openxmlformats.org/officeDocument/2006/relationships/image" Target="../media/image672.png"/><Relationship Id="rId223" Type="http://schemas.openxmlformats.org/officeDocument/2006/relationships/customXml" Target="../ink/ink9758.xml"/><Relationship Id="rId430" Type="http://schemas.openxmlformats.org/officeDocument/2006/relationships/customXml" Target="../ink/ink9862.xml"/><Relationship Id="rId18" Type="http://schemas.openxmlformats.org/officeDocument/2006/relationships/customXml" Target="../ink/ink9655.xml"/><Relationship Id="rId265" Type="http://schemas.openxmlformats.org/officeDocument/2006/relationships/customXml" Target="../ink/ink9779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834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647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9889.xml"/><Relationship Id="rId40" Type="http://schemas.openxmlformats.org/officeDocument/2006/relationships/customXml" Target="../ink/ink9666.xml"/><Relationship Id="rId136" Type="http://schemas.openxmlformats.org/officeDocument/2006/relationships/customXml" Target="../ink/ink9714.xml"/><Relationship Id="rId178" Type="http://schemas.openxmlformats.org/officeDocument/2006/relationships/customXml" Target="../ink/ink9735.xml"/><Relationship Id="rId301" Type="http://schemas.openxmlformats.org/officeDocument/2006/relationships/customXml" Target="../ink/ink9797.xml"/><Relationship Id="rId343" Type="http://schemas.openxmlformats.org/officeDocument/2006/relationships/customXml" Target="../ink/ink9818.xml"/><Relationship Id="rId82" Type="http://schemas.openxmlformats.org/officeDocument/2006/relationships/customXml" Target="../ink/ink9687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9769.xml"/><Relationship Id="rId287" Type="http://schemas.openxmlformats.org/officeDocument/2006/relationships/customXml" Target="../ink/ink9790.xml"/><Relationship Id="rId410" Type="http://schemas.openxmlformats.org/officeDocument/2006/relationships/customXml" Target="../ink/ink9852.xml"/><Relationship Id="rId452" Type="http://schemas.openxmlformats.org/officeDocument/2006/relationships/customXml" Target="../ink/ink9873.xml"/><Relationship Id="rId494" Type="http://schemas.openxmlformats.org/officeDocument/2006/relationships/image" Target="../media/image790.png"/><Relationship Id="rId508" Type="http://schemas.openxmlformats.org/officeDocument/2006/relationships/image" Target="../media/image79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845.xml"/><Relationship Id="rId214" Type="http://schemas.openxmlformats.org/officeDocument/2006/relationships/customXml" Target="../ink/ink9753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9879.xml"/><Relationship Id="rId116" Type="http://schemas.openxmlformats.org/officeDocument/2006/relationships/customXml" Target="../ink/ink9704.xml"/><Relationship Id="rId158" Type="http://schemas.openxmlformats.org/officeDocument/2006/relationships/customXml" Target="../ink/ink9725.xml"/><Relationship Id="rId323" Type="http://schemas.openxmlformats.org/officeDocument/2006/relationships/customXml" Target="../ink/ink9808.xml"/><Relationship Id="rId20" Type="http://schemas.openxmlformats.org/officeDocument/2006/relationships/customXml" Target="../ink/ink9656.xml"/><Relationship Id="rId62" Type="http://schemas.openxmlformats.org/officeDocument/2006/relationships/customXml" Target="../ink/ink9677.xml"/><Relationship Id="rId365" Type="http://schemas.openxmlformats.org/officeDocument/2006/relationships/customXml" Target="../ink/ink9829.xml"/><Relationship Id="rId225" Type="http://schemas.openxmlformats.org/officeDocument/2006/relationships/customXml" Target="../ink/ink9759.xml"/><Relationship Id="rId267" Type="http://schemas.openxmlformats.org/officeDocument/2006/relationships/customXml" Target="../ink/ink9780.xml"/><Relationship Id="rId432" Type="http://schemas.openxmlformats.org/officeDocument/2006/relationships/customXml" Target="../ink/ink9863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835.xml"/><Relationship Id="rId4" Type="http://schemas.openxmlformats.org/officeDocument/2006/relationships/customXml" Target="../ink/ink9648.xml"/><Relationship Id="rId180" Type="http://schemas.openxmlformats.org/officeDocument/2006/relationships/customXml" Target="../ink/ink9736.xml"/><Relationship Id="rId215" Type="http://schemas.openxmlformats.org/officeDocument/2006/relationships/customXml" Target="../ink/ink9754.xml"/><Relationship Id="rId236" Type="http://schemas.openxmlformats.org/officeDocument/2006/relationships/image" Target="../media/image554.png"/><Relationship Id="rId257" Type="http://schemas.openxmlformats.org/officeDocument/2006/relationships/customXml" Target="../ink/ink9775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9858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9798.xml"/><Relationship Id="rId485" Type="http://schemas.openxmlformats.org/officeDocument/2006/relationships/customXml" Target="../ink/ink9890.xml"/><Relationship Id="rId42" Type="http://schemas.openxmlformats.org/officeDocument/2006/relationships/customXml" Target="../ink/ink9667.xml"/><Relationship Id="rId84" Type="http://schemas.openxmlformats.org/officeDocument/2006/relationships/customXml" Target="../ink/ink9688.xml"/><Relationship Id="rId138" Type="http://schemas.openxmlformats.org/officeDocument/2006/relationships/customXml" Target="../ink/ink9715.xml"/><Relationship Id="rId345" Type="http://schemas.openxmlformats.org/officeDocument/2006/relationships/customXml" Target="../ink/ink9819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770.xml"/><Relationship Id="rId412" Type="http://schemas.openxmlformats.org/officeDocument/2006/relationships/customXml" Target="../ink/ink9853.xml"/><Relationship Id="rId107" Type="http://schemas.openxmlformats.org/officeDocument/2006/relationships/image" Target="../media/image165.png"/><Relationship Id="rId289" Type="http://schemas.openxmlformats.org/officeDocument/2006/relationships/customXml" Target="../ink/ink9791.xml"/><Relationship Id="rId454" Type="http://schemas.openxmlformats.org/officeDocument/2006/relationships/customXml" Target="../ink/ink9874.xml"/><Relationship Id="rId496" Type="http://schemas.openxmlformats.org/officeDocument/2006/relationships/image" Target="../media/image7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9846.xml"/><Relationship Id="rId95" Type="http://schemas.openxmlformats.org/officeDocument/2006/relationships/image" Target="../media/image531.png"/><Relationship Id="rId160" Type="http://schemas.openxmlformats.org/officeDocument/2006/relationships/customXml" Target="../ink/ink9726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9880.xml"/><Relationship Id="rId22" Type="http://schemas.openxmlformats.org/officeDocument/2006/relationships/customXml" Target="../ink/ink9657.xml"/><Relationship Id="rId64" Type="http://schemas.openxmlformats.org/officeDocument/2006/relationships/customXml" Target="../ink/ink9678.xml"/><Relationship Id="rId118" Type="http://schemas.openxmlformats.org/officeDocument/2006/relationships/customXml" Target="../ink/ink9705.xml"/><Relationship Id="rId325" Type="http://schemas.openxmlformats.org/officeDocument/2006/relationships/customXml" Target="../ink/ink9809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9760.xml"/><Relationship Id="rId269" Type="http://schemas.openxmlformats.org/officeDocument/2006/relationships/customXml" Target="../ink/ink9781.xml"/><Relationship Id="rId434" Type="http://schemas.openxmlformats.org/officeDocument/2006/relationships/customXml" Target="../ink/ink9864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898.xml"/><Relationship Id="rId75" Type="http://schemas.openxmlformats.org/officeDocument/2006/relationships/image" Target="../media/image521.png"/><Relationship Id="rId140" Type="http://schemas.openxmlformats.org/officeDocument/2006/relationships/customXml" Target="../ink/ink9716.xml"/><Relationship Id="rId182" Type="http://schemas.openxmlformats.org/officeDocument/2006/relationships/customXml" Target="../ink/ink9737.xml"/><Relationship Id="rId378" Type="http://schemas.openxmlformats.org/officeDocument/2006/relationships/customXml" Target="../ink/ink9836.xml"/><Relationship Id="rId403" Type="http://schemas.openxmlformats.org/officeDocument/2006/relationships/image" Target="../media/image592.png"/><Relationship Id="rId6" Type="http://schemas.openxmlformats.org/officeDocument/2006/relationships/customXml" Target="../ink/ink9649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9891.xml"/><Relationship Id="rId291" Type="http://schemas.openxmlformats.org/officeDocument/2006/relationships/customXml" Target="../ink/ink9792.xml"/><Relationship Id="rId305" Type="http://schemas.openxmlformats.org/officeDocument/2006/relationships/customXml" Target="../ink/ink9799.xml"/><Relationship Id="rId347" Type="http://schemas.openxmlformats.org/officeDocument/2006/relationships/customXml" Target="../ink/ink9820.xml"/><Relationship Id="rId44" Type="http://schemas.openxmlformats.org/officeDocument/2006/relationships/customXml" Target="../ink/ink9668.xml"/><Relationship Id="rId86" Type="http://schemas.openxmlformats.org/officeDocument/2006/relationships/customXml" Target="../ink/ink9689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771.xml"/><Relationship Id="rId414" Type="http://schemas.openxmlformats.org/officeDocument/2006/relationships/customXml" Target="../ink/ink9854.xml"/><Relationship Id="rId456" Type="http://schemas.openxmlformats.org/officeDocument/2006/relationships/customXml" Target="../ink/ink9875.xml"/><Relationship Id="rId498" Type="http://schemas.openxmlformats.org/officeDocument/2006/relationships/image" Target="../media/image79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706.xml"/><Relationship Id="rId358" Type="http://schemas.openxmlformats.org/officeDocument/2006/relationships/image" Target="../media/image570.png"/><Relationship Id="rId162" Type="http://schemas.openxmlformats.org/officeDocument/2006/relationships/customXml" Target="../ink/ink9727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9881.xml"/><Relationship Id="rId271" Type="http://schemas.openxmlformats.org/officeDocument/2006/relationships/customXml" Target="../ink/ink9782.xml"/><Relationship Id="rId24" Type="http://schemas.openxmlformats.org/officeDocument/2006/relationships/customXml" Target="../ink/ink9658.xml"/><Relationship Id="rId66" Type="http://schemas.openxmlformats.org/officeDocument/2006/relationships/customXml" Target="../ink/ink9679.xml"/><Relationship Id="rId131" Type="http://schemas.openxmlformats.org/officeDocument/2006/relationships/image" Target="../media/image320.png"/><Relationship Id="rId327" Type="http://schemas.openxmlformats.org/officeDocument/2006/relationships/customXml" Target="../ink/ink9810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9761.xml"/><Relationship Id="rId380" Type="http://schemas.openxmlformats.org/officeDocument/2006/relationships/customXml" Target="../ink/ink9837.xml"/><Relationship Id="rId436" Type="http://schemas.openxmlformats.org/officeDocument/2006/relationships/customXml" Target="../ink/ink9865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696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899.xml"/><Relationship Id="rId8" Type="http://schemas.openxmlformats.org/officeDocument/2006/relationships/customXml" Target="../ink/ink9650.xml"/><Relationship Id="rId142" Type="http://schemas.openxmlformats.org/officeDocument/2006/relationships/customXml" Target="../ink/ink9717.xml"/><Relationship Id="rId184" Type="http://schemas.openxmlformats.org/officeDocument/2006/relationships/customXml" Target="../ink/ink9738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9772.xml"/><Relationship Id="rId489" Type="http://schemas.openxmlformats.org/officeDocument/2006/relationships/customXml" Target="../ink/ink9892.xml"/><Relationship Id="rId46" Type="http://schemas.openxmlformats.org/officeDocument/2006/relationships/customXml" Target="../ink/ink9669.xml"/><Relationship Id="rId293" Type="http://schemas.openxmlformats.org/officeDocument/2006/relationships/customXml" Target="../ink/ink9793.xml"/><Relationship Id="rId307" Type="http://schemas.openxmlformats.org/officeDocument/2006/relationships/customXml" Target="../ink/ink9800.xml"/><Relationship Id="rId349" Type="http://schemas.openxmlformats.org/officeDocument/2006/relationships/customXml" Target="../ink/ink9821.xml"/><Relationship Id="rId88" Type="http://schemas.openxmlformats.org/officeDocument/2006/relationships/customXml" Target="../ink/ink9690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9855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707.xml"/><Relationship Id="rId164" Type="http://schemas.openxmlformats.org/officeDocument/2006/relationships/customXml" Target="../ink/ink9728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9882.xml"/><Relationship Id="rId26" Type="http://schemas.openxmlformats.org/officeDocument/2006/relationships/customXml" Target="../ink/ink9659.xml"/><Relationship Id="rId231" Type="http://schemas.openxmlformats.org/officeDocument/2006/relationships/customXml" Target="../ink/ink9762.xml"/><Relationship Id="rId273" Type="http://schemas.openxmlformats.org/officeDocument/2006/relationships/customXml" Target="../ink/ink9783.xml"/><Relationship Id="rId329" Type="http://schemas.openxmlformats.org/officeDocument/2006/relationships/customXml" Target="../ink/ink9811.xml"/><Relationship Id="rId480" Type="http://schemas.openxmlformats.org/officeDocument/2006/relationships/image" Target="../media/image754.png"/><Relationship Id="rId68" Type="http://schemas.openxmlformats.org/officeDocument/2006/relationships/customXml" Target="../ink/ink9680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9746.xml"/><Relationship Id="rId382" Type="http://schemas.openxmlformats.org/officeDocument/2006/relationships/customXml" Target="../ink/ink9838.xml"/><Relationship Id="rId438" Type="http://schemas.openxmlformats.org/officeDocument/2006/relationships/customXml" Target="../ink/ink9866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893.xml"/><Relationship Id="rId505" Type="http://schemas.openxmlformats.org/officeDocument/2006/relationships/customXml" Target="../ink/ink9900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697.xml"/><Relationship Id="rId144" Type="http://schemas.openxmlformats.org/officeDocument/2006/relationships/customXml" Target="../ink/ink9718.xml"/><Relationship Id="rId90" Type="http://schemas.openxmlformats.org/officeDocument/2006/relationships/customXml" Target="../ink/ink9691.xml"/><Relationship Id="rId186" Type="http://schemas.openxmlformats.org/officeDocument/2006/relationships/customXml" Target="../ink/ink9739.xml"/><Relationship Id="rId351" Type="http://schemas.openxmlformats.org/officeDocument/2006/relationships/customXml" Target="../ink/ink9822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9773.xml"/><Relationship Id="rId295" Type="http://schemas.openxmlformats.org/officeDocument/2006/relationships/customXml" Target="../ink/ink9794.xml"/><Relationship Id="rId309" Type="http://schemas.openxmlformats.org/officeDocument/2006/relationships/customXml" Target="../ink/ink9801.xml"/><Relationship Id="rId460" Type="http://schemas.openxmlformats.org/officeDocument/2006/relationships/image" Target="../media/image726.png"/><Relationship Id="rId48" Type="http://schemas.openxmlformats.org/officeDocument/2006/relationships/customXml" Target="../ink/ink9670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9856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883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708.xml"/><Relationship Id="rId70" Type="http://schemas.openxmlformats.org/officeDocument/2006/relationships/customXml" Target="../ink/ink9681.xml"/><Relationship Id="rId166" Type="http://schemas.openxmlformats.org/officeDocument/2006/relationships/customXml" Target="../ink/ink9729.xml"/><Relationship Id="rId331" Type="http://schemas.openxmlformats.org/officeDocument/2006/relationships/customXml" Target="../ink/ink9812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9763.xml"/><Relationship Id="rId440" Type="http://schemas.openxmlformats.org/officeDocument/2006/relationships/customXml" Target="../ink/ink9867.xml"/><Relationship Id="rId28" Type="http://schemas.openxmlformats.org/officeDocument/2006/relationships/customXml" Target="../ink/ink9660.xml"/><Relationship Id="rId275" Type="http://schemas.openxmlformats.org/officeDocument/2006/relationships/customXml" Target="../ink/ink9784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9839.xml"/><Relationship Id="rId202" Type="http://schemas.openxmlformats.org/officeDocument/2006/relationships/customXml" Target="../ink/ink9747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9894.xml"/><Relationship Id="rId507" Type="http://schemas.openxmlformats.org/officeDocument/2006/relationships/customXml" Target="../ink/ink9901.xml"/><Relationship Id="rId50" Type="http://schemas.openxmlformats.org/officeDocument/2006/relationships/customXml" Target="../ink/ink9671.xml"/><Relationship Id="rId104" Type="http://schemas.openxmlformats.org/officeDocument/2006/relationships/customXml" Target="../ink/ink9698.xml"/><Relationship Id="rId146" Type="http://schemas.openxmlformats.org/officeDocument/2006/relationships/customXml" Target="../ink/ink9719.xml"/><Relationship Id="rId188" Type="http://schemas.openxmlformats.org/officeDocument/2006/relationships/customXml" Target="../ink/ink9740.xml"/><Relationship Id="rId311" Type="http://schemas.openxmlformats.org/officeDocument/2006/relationships/customXml" Target="../ink/ink9802.xml"/><Relationship Id="rId353" Type="http://schemas.openxmlformats.org/officeDocument/2006/relationships/customXml" Target="../ink/ink9823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9692.xml"/><Relationship Id="rId213" Type="http://schemas.openxmlformats.org/officeDocument/2006/relationships/image" Target="../media/image543.png"/><Relationship Id="rId420" Type="http://schemas.openxmlformats.org/officeDocument/2006/relationships/customXml" Target="../ink/ink9857.xml"/><Relationship Id="rId255" Type="http://schemas.openxmlformats.org/officeDocument/2006/relationships/customXml" Target="../ink/ink9774.xml"/><Relationship Id="rId297" Type="http://schemas.openxmlformats.org/officeDocument/2006/relationships/customXml" Target="../ink/ink9795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9884.xml"/><Relationship Id="rId30" Type="http://schemas.openxmlformats.org/officeDocument/2006/relationships/customXml" Target="../ink/ink9661.xml"/><Relationship Id="rId126" Type="http://schemas.openxmlformats.org/officeDocument/2006/relationships/customXml" Target="../ink/ink9709.xml"/><Relationship Id="rId168" Type="http://schemas.openxmlformats.org/officeDocument/2006/relationships/customXml" Target="../ink/ink9730.xml"/><Relationship Id="rId333" Type="http://schemas.openxmlformats.org/officeDocument/2006/relationships/customXml" Target="../ink/ink9813.xml"/><Relationship Id="rId72" Type="http://schemas.openxmlformats.org/officeDocument/2006/relationships/customXml" Target="../ink/ink9682.xml"/><Relationship Id="rId375" Type="http://schemas.openxmlformats.org/officeDocument/2006/relationships/image" Target="../media/image578.png"/><Relationship Id="rId3" Type="http://schemas.openxmlformats.org/officeDocument/2006/relationships/image" Target="../media/image8.png"/><Relationship Id="rId235" Type="http://schemas.openxmlformats.org/officeDocument/2006/relationships/customXml" Target="../ink/ink9764.xml"/><Relationship Id="rId277" Type="http://schemas.openxmlformats.org/officeDocument/2006/relationships/customXml" Target="../ink/ink9785.xml"/><Relationship Id="rId400" Type="http://schemas.openxmlformats.org/officeDocument/2006/relationships/customXml" Target="../ink/ink9847.xml"/><Relationship Id="rId442" Type="http://schemas.openxmlformats.org/officeDocument/2006/relationships/customXml" Target="../ink/ink9868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840.xml"/><Relationship Id="rId190" Type="http://schemas.openxmlformats.org/officeDocument/2006/relationships/customXml" Target="../ink/ink9741.xml"/><Relationship Id="rId204" Type="http://schemas.openxmlformats.org/officeDocument/2006/relationships/customXml" Target="../ink/ink9748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9699.xml"/><Relationship Id="rId313" Type="http://schemas.openxmlformats.org/officeDocument/2006/relationships/customXml" Target="../ink/ink9803.xml"/><Relationship Id="rId495" Type="http://schemas.openxmlformats.org/officeDocument/2006/relationships/customXml" Target="../ink/ink9895.xml"/><Relationship Id="rId10" Type="http://schemas.openxmlformats.org/officeDocument/2006/relationships/customXml" Target="../ink/ink9651.xml"/><Relationship Id="rId52" Type="http://schemas.openxmlformats.org/officeDocument/2006/relationships/customXml" Target="../ink/ink9672.xml"/><Relationship Id="rId94" Type="http://schemas.openxmlformats.org/officeDocument/2006/relationships/customXml" Target="../ink/ink9693.xml"/><Relationship Id="rId148" Type="http://schemas.openxmlformats.org/officeDocument/2006/relationships/customXml" Target="../ink/ink9720.xml"/><Relationship Id="rId355" Type="http://schemas.openxmlformats.org/officeDocument/2006/relationships/customXml" Target="../ink/ink9824.xml"/><Relationship Id="rId397" Type="http://schemas.openxmlformats.org/officeDocument/2006/relationships/image" Target="../media/image589.png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10051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10085.xml"/><Relationship Id="rId170" Type="http://schemas.openxmlformats.org/officeDocument/2006/relationships/customXml" Target="../ink/ink9986.xml"/><Relationship Id="rId226" Type="http://schemas.openxmlformats.org/officeDocument/2006/relationships/image" Target="../media/image549.png"/><Relationship Id="rId433" Type="http://schemas.openxmlformats.org/officeDocument/2006/relationships/image" Target="../media/image700.png"/><Relationship Id="rId268" Type="http://schemas.openxmlformats.org/officeDocument/2006/relationships/image" Target="../media/image559.png"/><Relationship Id="rId475" Type="http://schemas.openxmlformats.org/officeDocument/2006/relationships/customXml" Target="../ink/ink10140.xml"/><Relationship Id="rId32" Type="http://schemas.openxmlformats.org/officeDocument/2006/relationships/customXml" Target="../ink/ink9917.xml"/><Relationship Id="rId74" Type="http://schemas.openxmlformats.org/officeDocument/2006/relationships/customXml" Target="../ink/ink9938.xml"/><Relationship Id="rId128" Type="http://schemas.openxmlformats.org/officeDocument/2006/relationships/customXml" Target="../ink/ink9965.xml"/><Relationship Id="rId335" Type="http://schemas.openxmlformats.org/officeDocument/2006/relationships/customXml" Target="../ink/ink10069.xml"/><Relationship Id="rId377" Type="http://schemas.openxmlformats.org/officeDocument/2006/relationships/image" Target="../media/image582.png"/><Relationship Id="rId500" Type="http://schemas.openxmlformats.org/officeDocument/2006/relationships/image" Target="../media/image798.png"/><Relationship Id="rId5" Type="http://schemas.openxmlformats.org/officeDocument/2006/relationships/image" Target="../media/image9.png"/><Relationship Id="rId181" Type="http://schemas.openxmlformats.org/officeDocument/2006/relationships/image" Target="../media/image344.png"/><Relationship Id="rId237" Type="http://schemas.openxmlformats.org/officeDocument/2006/relationships/customXml" Target="../ink/ink10020.xml"/><Relationship Id="rId402" Type="http://schemas.openxmlformats.org/officeDocument/2006/relationships/customXml" Target="../ink/ink10103.xml"/><Relationship Id="rId279" Type="http://schemas.openxmlformats.org/officeDocument/2006/relationships/customXml" Target="../ink/ink10041.xml"/><Relationship Id="rId444" Type="http://schemas.openxmlformats.org/officeDocument/2006/relationships/customXml" Target="../ink/ink10124.xml"/><Relationship Id="rId486" Type="http://schemas.openxmlformats.org/officeDocument/2006/relationships/image" Target="../media/image784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7.png"/><Relationship Id="rId388" Type="http://schemas.openxmlformats.org/officeDocument/2006/relationships/customXml" Target="../ink/ink10096.xml"/><Relationship Id="rId511" Type="http://schemas.openxmlformats.org/officeDocument/2006/relationships/customXml" Target="../ink/ink10158.xml"/><Relationship Id="rId85" Type="http://schemas.openxmlformats.org/officeDocument/2006/relationships/image" Target="../media/image526.png"/><Relationship Id="rId150" Type="http://schemas.openxmlformats.org/officeDocument/2006/relationships/customXml" Target="../ink/ink9976.xml"/><Relationship Id="rId192" Type="http://schemas.openxmlformats.org/officeDocument/2006/relationships/customXml" Target="../ink/ink9997.xml"/><Relationship Id="rId206" Type="http://schemas.openxmlformats.org/officeDocument/2006/relationships/customXml" Target="../ink/ink10004.xml"/><Relationship Id="rId413" Type="http://schemas.openxmlformats.org/officeDocument/2006/relationships/image" Target="../media/image672.png"/><Relationship Id="rId248" Type="http://schemas.openxmlformats.org/officeDocument/2006/relationships/image" Target="../media/image350.png"/><Relationship Id="rId455" Type="http://schemas.openxmlformats.org/officeDocument/2006/relationships/customXml" Target="../ink/ink10130.xml"/><Relationship Id="rId497" Type="http://schemas.openxmlformats.org/officeDocument/2006/relationships/customXml" Target="../ink/ink10151.xml"/><Relationship Id="rId12" Type="http://schemas.openxmlformats.org/officeDocument/2006/relationships/customXml" Target="../ink/ink9907.xml"/><Relationship Id="rId108" Type="http://schemas.openxmlformats.org/officeDocument/2006/relationships/customXml" Target="../ink/ink9955.xml"/><Relationship Id="rId315" Type="http://schemas.openxmlformats.org/officeDocument/2006/relationships/customXml" Target="../ink/ink10059.xml"/><Relationship Id="rId357" Type="http://schemas.openxmlformats.org/officeDocument/2006/relationships/customXml" Target="../ink/ink10080.xml"/><Relationship Id="rId54" Type="http://schemas.openxmlformats.org/officeDocument/2006/relationships/customXml" Target="../ink/ink9928.xml"/><Relationship Id="rId96" Type="http://schemas.openxmlformats.org/officeDocument/2006/relationships/customXml" Target="../ink/ink9949.xml"/><Relationship Id="rId161" Type="http://schemas.openxmlformats.org/officeDocument/2006/relationships/image" Target="../media/image335.png"/><Relationship Id="rId217" Type="http://schemas.openxmlformats.org/officeDocument/2006/relationships/customXml" Target="../ink/ink10010.xml"/><Relationship Id="rId399" Type="http://schemas.openxmlformats.org/officeDocument/2006/relationships/image" Target="../media/image593.png"/><Relationship Id="rId259" Type="http://schemas.openxmlformats.org/officeDocument/2006/relationships/customXml" Target="../ink/ink10031.xml"/><Relationship Id="rId424" Type="http://schemas.openxmlformats.org/officeDocument/2006/relationships/customXml" Target="../ink/ink10114.xml"/><Relationship Id="rId466" Type="http://schemas.openxmlformats.org/officeDocument/2006/relationships/image" Target="../media/image739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966.xml"/><Relationship Id="rId368" Type="http://schemas.openxmlformats.org/officeDocument/2006/relationships/customXml" Target="../ink/ink10086.xml"/><Relationship Id="rId172" Type="http://schemas.openxmlformats.org/officeDocument/2006/relationships/customXml" Target="../ink/ink9987.xml"/><Relationship Id="rId228" Type="http://schemas.openxmlformats.org/officeDocument/2006/relationships/image" Target="../media/image550.png"/><Relationship Id="rId435" Type="http://schemas.openxmlformats.org/officeDocument/2006/relationships/image" Target="../media/image701.png"/><Relationship Id="rId477" Type="http://schemas.openxmlformats.org/officeDocument/2006/relationships/customXml" Target="../ink/ink10141.xml"/><Relationship Id="rId281" Type="http://schemas.openxmlformats.org/officeDocument/2006/relationships/customXml" Target="../ink/ink10042.xml"/><Relationship Id="rId337" Type="http://schemas.openxmlformats.org/officeDocument/2006/relationships/customXml" Target="../ink/ink10070.xml"/><Relationship Id="rId502" Type="http://schemas.openxmlformats.org/officeDocument/2006/relationships/image" Target="../media/image799.png"/><Relationship Id="rId34" Type="http://schemas.openxmlformats.org/officeDocument/2006/relationships/customXml" Target="../ink/ink9918.xml"/><Relationship Id="rId76" Type="http://schemas.openxmlformats.org/officeDocument/2006/relationships/customXml" Target="../ink/ink9939.xml"/><Relationship Id="rId141" Type="http://schemas.openxmlformats.org/officeDocument/2006/relationships/image" Target="../media/image325.png"/><Relationship Id="rId379" Type="http://schemas.openxmlformats.org/officeDocument/2006/relationships/image" Target="../media/image583.png"/><Relationship Id="rId7" Type="http://schemas.openxmlformats.org/officeDocument/2006/relationships/image" Target="../media/image10.png"/><Relationship Id="rId183" Type="http://schemas.openxmlformats.org/officeDocument/2006/relationships/image" Target="../media/image608.png"/><Relationship Id="rId239" Type="http://schemas.openxmlformats.org/officeDocument/2006/relationships/customXml" Target="../ink/ink10021.xml"/><Relationship Id="rId390" Type="http://schemas.openxmlformats.org/officeDocument/2006/relationships/customXml" Target="../ink/ink10097.xml"/><Relationship Id="rId404" Type="http://schemas.openxmlformats.org/officeDocument/2006/relationships/customXml" Target="../ink/ink10104.xml"/><Relationship Id="rId446" Type="http://schemas.openxmlformats.org/officeDocument/2006/relationships/customXml" Target="../ink/ink10125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90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956.xml"/><Relationship Id="rId348" Type="http://schemas.openxmlformats.org/officeDocument/2006/relationships/image" Target="../media/image568.png"/><Relationship Id="rId152" Type="http://schemas.openxmlformats.org/officeDocument/2006/relationships/customXml" Target="../ink/ink9977.xml"/><Relationship Id="rId194" Type="http://schemas.openxmlformats.org/officeDocument/2006/relationships/customXml" Target="../ink/ink9998.xml"/><Relationship Id="rId208" Type="http://schemas.openxmlformats.org/officeDocument/2006/relationships/customXml" Target="../ink/ink10005.xml"/><Relationship Id="rId415" Type="http://schemas.openxmlformats.org/officeDocument/2006/relationships/image" Target="../media/image682.png"/><Relationship Id="rId457" Type="http://schemas.openxmlformats.org/officeDocument/2006/relationships/customXml" Target="../ink/ink10131.xml"/><Relationship Id="rId261" Type="http://schemas.openxmlformats.org/officeDocument/2006/relationships/customXml" Target="../ink/ink10032.xml"/><Relationship Id="rId499" Type="http://schemas.openxmlformats.org/officeDocument/2006/relationships/customXml" Target="../ink/ink10152.xml"/><Relationship Id="rId14" Type="http://schemas.openxmlformats.org/officeDocument/2006/relationships/customXml" Target="../ink/ink9908.xml"/><Relationship Id="rId56" Type="http://schemas.openxmlformats.org/officeDocument/2006/relationships/customXml" Target="../ink/ink9929.xml"/><Relationship Id="rId317" Type="http://schemas.openxmlformats.org/officeDocument/2006/relationships/customXml" Target="../ink/ink10060.xml"/><Relationship Id="rId359" Type="http://schemas.openxmlformats.org/officeDocument/2006/relationships/customXml" Target="../ink/ink10081.xml"/><Relationship Id="rId98" Type="http://schemas.openxmlformats.org/officeDocument/2006/relationships/customXml" Target="../ink/ink9950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10011.xml"/><Relationship Id="rId370" Type="http://schemas.openxmlformats.org/officeDocument/2006/relationships/customXml" Target="../ink/ink10087.xml"/><Relationship Id="rId426" Type="http://schemas.openxmlformats.org/officeDocument/2006/relationships/customXml" Target="../ink/ink10115.xml"/><Relationship Id="rId230" Type="http://schemas.openxmlformats.org/officeDocument/2006/relationships/image" Target="../media/image551.png"/><Relationship Id="rId468" Type="http://schemas.openxmlformats.org/officeDocument/2006/relationships/image" Target="../media/image740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967.xml"/><Relationship Id="rId174" Type="http://schemas.openxmlformats.org/officeDocument/2006/relationships/customXml" Target="../ink/ink9988.xml"/><Relationship Id="rId381" Type="http://schemas.openxmlformats.org/officeDocument/2006/relationships/image" Target="../media/image584.png"/><Relationship Id="rId241" Type="http://schemas.openxmlformats.org/officeDocument/2006/relationships/customXml" Target="../ink/ink10022.xml"/><Relationship Id="rId437" Type="http://schemas.openxmlformats.org/officeDocument/2006/relationships/image" Target="../media/image702.png"/><Relationship Id="rId479" Type="http://schemas.openxmlformats.org/officeDocument/2006/relationships/customXml" Target="../ink/ink10142.xml"/><Relationship Id="rId36" Type="http://schemas.openxmlformats.org/officeDocument/2006/relationships/customXml" Target="../ink/ink9919.xml"/><Relationship Id="rId283" Type="http://schemas.openxmlformats.org/officeDocument/2006/relationships/customXml" Target="../ink/ink10043.xml"/><Relationship Id="rId339" Type="http://schemas.openxmlformats.org/officeDocument/2006/relationships/customXml" Target="../ink/ink10071.xml"/><Relationship Id="rId490" Type="http://schemas.openxmlformats.org/officeDocument/2006/relationships/image" Target="../media/image791.png"/><Relationship Id="rId504" Type="http://schemas.openxmlformats.org/officeDocument/2006/relationships/image" Target="../media/image800.png"/><Relationship Id="rId78" Type="http://schemas.openxmlformats.org/officeDocument/2006/relationships/customXml" Target="../ink/ink9940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9.png"/><Relationship Id="rId406" Type="http://schemas.openxmlformats.org/officeDocument/2006/relationships/customXml" Target="../ink/ink10105.xml"/><Relationship Id="rId9" Type="http://schemas.openxmlformats.org/officeDocument/2006/relationships/image" Target="../media/image11.png"/><Relationship Id="rId210" Type="http://schemas.openxmlformats.org/officeDocument/2006/relationships/customXml" Target="../ink/ink10006.xml"/><Relationship Id="rId392" Type="http://schemas.openxmlformats.org/officeDocument/2006/relationships/customXml" Target="../ink/ink10098.xml"/><Relationship Id="rId448" Type="http://schemas.openxmlformats.org/officeDocument/2006/relationships/customXml" Target="../ink/ink10126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957.xml"/><Relationship Id="rId154" Type="http://schemas.openxmlformats.org/officeDocument/2006/relationships/customXml" Target="../ink/ink9978.xml"/><Relationship Id="rId361" Type="http://schemas.openxmlformats.org/officeDocument/2006/relationships/image" Target="../media/image574.png"/><Relationship Id="rId196" Type="http://schemas.openxmlformats.org/officeDocument/2006/relationships/customXml" Target="../ink/ink9999.xml"/><Relationship Id="rId417" Type="http://schemas.openxmlformats.org/officeDocument/2006/relationships/image" Target="../media/image683.png"/><Relationship Id="rId459" Type="http://schemas.openxmlformats.org/officeDocument/2006/relationships/customXml" Target="../ink/ink10132.xml"/><Relationship Id="rId16" Type="http://schemas.openxmlformats.org/officeDocument/2006/relationships/customXml" Target="../ink/ink9909.xml"/><Relationship Id="rId221" Type="http://schemas.openxmlformats.org/officeDocument/2006/relationships/customXml" Target="../ink/ink10012.xml"/><Relationship Id="rId263" Type="http://schemas.openxmlformats.org/officeDocument/2006/relationships/customXml" Target="../ink/ink10033.xml"/><Relationship Id="rId319" Type="http://schemas.openxmlformats.org/officeDocument/2006/relationships/customXml" Target="../ink/ink10061.xml"/><Relationship Id="rId470" Type="http://schemas.openxmlformats.org/officeDocument/2006/relationships/image" Target="../media/image752.png"/><Relationship Id="rId58" Type="http://schemas.openxmlformats.org/officeDocument/2006/relationships/customXml" Target="../ink/ink9930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10088.xml"/><Relationship Id="rId428" Type="http://schemas.openxmlformats.org/officeDocument/2006/relationships/customXml" Target="../ink/ink10116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10143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968.xml"/><Relationship Id="rId80" Type="http://schemas.openxmlformats.org/officeDocument/2006/relationships/customXml" Target="../ink/ink9941.xml"/><Relationship Id="rId176" Type="http://schemas.openxmlformats.org/officeDocument/2006/relationships/customXml" Target="../ink/ink9989.xml"/><Relationship Id="rId341" Type="http://schemas.openxmlformats.org/officeDocument/2006/relationships/customXml" Target="../ink/ink10072.xml"/><Relationship Id="rId383" Type="http://schemas.openxmlformats.org/officeDocument/2006/relationships/image" Target="../media/image585.png"/><Relationship Id="rId439" Type="http://schemas.openxmlformats.org/officeDocument/2006/relationships/image" Target="../media/image703.png"/><Relationship Id="rId201" Type="http://schemas.openxmlformats.org/officeDocument/2006/relationships/image" Target="../media/image537.png"/><Relationship Id="rId243" Type="http://schemas.openxmlformats.org/officeDocument/2006/relationships/customXml" Target="../ink/ink10023.xml"/><Relationship Id="rId285" Type="http://schemas.openxmlformats.org/officeDocument/2006/relationships/customXml" Target="../ink/ink10044.xml"/><Relationship Id="rId450" Type="http://schemas.openxmlformats.org/officeDocument/2006/relationships/customXml" Target="../ink/ink10127.xml"/><Relationship Id="rId506" Type="http://schemas.openxmlformats.org/officeDocument/2006/relationships/image" Target="../media/image801.png"/><Relationship Id="rId38" Type="http://schemas.openxmlformats.org/officeDocument/2006/relationships/customXml" Target="../ink/ink9920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92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70.png"/><Relationship Id="rId394" Type="http://schemas.openxmlformats.org/officeDocument/2006/relationships/customXml" Target="../ink/ink10099.xml"/><Relationship Id="rId408" Type="http://schemas.openxmlformats.org/officeDocument/2006/relationships/customXml" Target="../ink/ink10106.xml"/><Relationship Id="rId212" Type="http://schemas.openxmlformats.org/officeDocument/2006/relationships/customXml" Target="../ink/ink10007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958.xml"/><Relationship Id="rId296" Type="http://schemas.openxmlformats.org/officeDocument/2006/relationships/image" Target="../media/image370.png"/><Relationship Id="rId461" Type="http://schemas.openxmlformats.org/officeDocument/2006/relationships/customXml" Target="../ink/ink10133.xml"/><Relationship Id="rId60" Type="http://schemas.openxmlformats.org/officeDocument/2006/relationships/customXml" Target="../ink/ink9931.xml"/><Relationship Id="rId156" Type="http://schemas.openxmlformats.org/officeDocument/2006/relationships/customXml" Target="../ink/ink9979.xml"/><Relationship Id="rId198" Type="http://schemas.openxmlformats.org/officeDocument/2006/relationships/customXml" Target="../ink/ink10000.xml"/><Relationship Id="rId321" Type="http://schemas.openxmlformats.org/officeDocument/2006/relationships/customXml" Target="../ink/ink10062.xml"/><Relationship Id="rId363" Type="http://schemas.openxmlformats.org/officeDocument/2006/relationships/image" Target="../media/image575.png"/><Relationship Id="rId419" Type="http://schemas.openxmlformats.org/officeDocument/2006/relationships/image" Target="../media/image693.png"/><Relationship Id="rId223" Type="http://schemas.openxmlformats.org/officeDocument/2006/relationships/customXml" Target="../ink/ink10013.xml"/><Relationship Id="rId430" Type="http://schemas.openxmlformats.org/officeDocument/2006/relationships/customXml" Target="../ink/ink10117.xml"/><Relationship Id="rId18" Type="http://schemas.openxmlformats.org/officeDocument/2006/relationships/customXml" Target="../ink/ink9910.xml"/><Relationship Id="rId265" Type="http://schemas.openxmlformats.org/officeDocument/2006/relationships/customXml" Target="../ink/ink10034.xml"/><Relationship Id="rId472" Type="http://schemas.openxmlformats.org/officeDocument/2006/relationships/image" Target="../media/image753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10089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902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20.png"/><Relationship Id="rId483" Type="http://schemas.openxmlformats.org/officeDocument/2006/relationships/customXml" Target="../ink/ink10144.xml"/><Relationship Id="rId40" Type="http://schemas.openxmlformats.org/officeDocument/2006/relationships/customXml" Target="../ink/ink9921.xml"/><Relationship Id="rId136" Type="http://schemas.openxmlformats.org/officeDocument/2006/relationships/customXml" Target="../ink/ink9969.xml"/><Relationship Id="rId178" Type="http://schemas.openxmlformats.org/officeDocument/2006/relationships/customXml" Target="../ink/ink9990.xml"/><Relationship Id="rId301" Type="http://schemas.openxmlformats.org/officeDocument/2006/relationships/customXml" Target="../ink/ink10052.xml"/><Relationship Id="rId343" Type="http://schemas.openxmlformats.org/officeDocument/2006/relationships/customXml" Target="../ink/ink10073.xml"/><Relationship Id="rId82" Type="http://schemas.openxmlformats.org/officeDocument/2006/relationships/customXml" Target="../ink/ink9942.xml"/><Relationship Id="rId203" Type="http://schemas.openxmlformats.org/officeDocument/2006/relationships/image" Target="../media/image538.png"/><Relationship Id="rId385" Type="http://schemas.openxmlformats.org/officeDocument/2006/relationships/image" Target="../media/image586.png"/><Relationship Id="rId245" Type="http://schemas.openxmlformats.org/officeDocument/2006/relationships/customXml" Target="../ink/ink10024.xml"/><Relationship Id="rId287" Type="http://schemas.openxmlformats.org/officeDocument/2006/relationships/customXml" Target="../ink/ink10045.xml"/><Relationship Id="rId410" Type="http://schemas.openxmlformats.org/officeDocument/2006/relationships/customXml" Target="../ink/ink10107.xml"/><Relationship Id="rId452" Type="http://schemas.openxmlformats.org/officeDocument/2006/relationships/image" Target="../media/image725.png"/><Relationship Id="rId494" Type="http://schemas.openxmlformats.org/officeDocument/2006/relationships/image" Target="../media/image795.png"/><Relationship Id="rId508" Type="http://schemas.openxmlformats.org/officeDocument/2006/relationships/image" Target="../media/image802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71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10100.xml"/><Relationship Id="rId214" Type="http://schemas.openxmlformats.org/officeDocument/2006/relationships/customXml" Target="../ink/ink10008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94.png"/><Relationship Id="rId463" Type="http://schemas.openxmlformats.org/officeDocument/2006/relationships/customXml" Target="../ink/ink10134.xml"/><Relationship Id="rId116" Type="http://schemas.openxmlformats.org/officeDocument/2006/relationships/customXml" Target="../ink/ink9959.xml"/><Relationship Id="rId158" Type="http://schemas.openxmlformats.org/officeDocument/2006/relationships/customXml" Target="../ink/ink9980.xml"/><Relationship Id="rId323" Type="http://schemas.openxmlformats.org/officeDocument/2006/relationships/customXml" Target="../ink/ink10063.xml"/><Relationship Id="rId20" Type="http://schemas.openxmlformats.org/officeDocument/2006/relationships/customXml" Target="../ink/ink9911.xml"/><Relationship Id="rId62" Type="http://schemas.openxmlformats.org/officeDocument/2006/relationships/customXml" Target="../ink/ink9932.xml"/><Relationship Id="rId365" Type="http://schemas.openxmlformats.org/officeDocument/2006/relationships/image" Target="../media/image576.png"/><Relationship Id="rId225" Type="http://schemas.openxmlformats.org/officeDocument/2006/relationships/customXml" Target="../ink/ink10014.xml"/><Relationship Id="rId267" Type="http://schemas.openxmlformats.org/officeDocument/2006/relationships/customXml" Target="../ink/ink10035.xml"/><Relationship Id="rId432" Type="http://schemas.openxmlformats.org/officeDocument/2006/relationships/customXml" Target="../ink/ink10118.xml"/><Relationship Id="rId474" Type="http://schemas.openxmlformats.org/officeDocument/2006/relationships/image" Target="../media/image754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10090.xml"/><Relationship Id="rId4" Type="http://schemas.openxmlformats.org/officeDocument/2006/relationships/customXml" Target="../ink/ink9903.xml"/><Relationship Id="rId180" Type="http://schemas.openxmlformats.org/officeDocument/2006/relationships/customXml" Target="../ink/ink9991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4.png"/><Relationship Id="rId443" Type="http://schemas.openxmlformats.org/officeDocument/2006/relationships/image" Target="../media/image721.png"/><Relationship Id="rId303" Type="http://schemas.openxmlformats.org/officeDocument/2006/relationships/customXml" Target="../ink/ink10053.xml"/><Relationship Id="rId485" Type="http://schemas.openxmlformats.org/officeDocument/2006/relationships/customXml" Target="../ink/ink10145.xml"/><Relationship Id="rId42" Type="http://schemas.openxmlformats.org/officeDocument/2006/relationships/customXml" Target="../ink/ink9922.xml"/><Relationship Id="rId84" Type="http://schemas.openxmlformats.org/officeDocument/2006/relationships/customXml" Target="../ink/ink9943.xml"/><Relationship Id="rId138" Type="http://schemas.openxmlformats.org/officeDocument/2006/relationships/customXml" Target="../ink/ink9970.xml"/><Relationship Id="rId345" Type="http://schemas.openxmlformats.org/officeDocument/2006/relationships/customXml" Target="../ink/ink10074.xml"/><Relationship Id="rId387" Type="http://schemas.openxmlformats.org/officeDocument/2006/relationships/image" Target="../media/image587.png"/><Relationship Id="rId510" Type="http://schemas.openxmlformats.org/officeDocument/2006/relationships/image" Target="../media/image80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10025.xml"/><Relationship Id="rId412" Type="http://schemas.openxmlformats.org/officeDocument/2006/relationships/customXml" Target="../ink/ink10108.xml"/><Relationship Id="rId107" Type="http://schemas.openxmlformats.org/officeDocument/2006/relationships/image" Target="../media/image165.png"/><Relationship Id="rId289" Type="http://schemas.openxmlformats.org/officeDocument/2006/relationships/customXml" Target="../ink/ink10046.xml"/><Relationship Id="rId454" Type="http://schemas.openxmlformats.org/officeDocument/2006/relationships/image" Target="../media/image726.png"/><Relationship Id="rId496" Type="http://schemas.openxmlformats.org/officeDocument/2006/relationships/image" Target="../media/image796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72.png"/><Relationship Id="rId398" Type="http://schemas.openxmlformats.org/officeDocument/2006/relationships/customXml" Target="../ink/ink10101.xml"/><Relationship Id="rId95" Type="http://schemas.openxmlformats.org/officeDocument/2006/relationships/image" Target="../media/image531.png"/><Relationship Id="rId160" Type="http://schemas.openxmlformats.org/officeDocument/2006/relationships/customXml" Target="../ink/ink9981.xml"/><Relationship Id="rId216" Type="http://schemas.openxmlformats.org/officeDocument/2006/relationships/image" Target="../media/image544.png"/><Relationship Id="rId423" Type="http://schemas.openxmlformats.org/officeDocument/2006/relationships/image" Target="../media/image695.png"/><Relationship Id="rId258" Type="http://schemas.openxmlformats.org/officeDocument/2006/relationships/image" Target="../media/image355.png"/><Relationship Id="rId465" Type="http://schemas.openxmlformats.org/officeDocument/2006/relationships/customXml" Target="../ink/ink10135.xml"/><Relationship Id="rId22" Type="http://schemas.openxmlformats.org/officeDocument/2006/relationships/customXml" Target="../ink/ink9912.xml"/><Relationship Id="rId64" Type="http://schemas.openxmlformats.org/officeDocument/2006/relationships/customXml" Target="../ink/ink9933.xml"/><Relationship Id="rId118" Type="http://schemas.openxmlformats.org/officeDocument/2006/relationships/customXml" Target="../ink/ink9960.xml"/><Relationship Id="rId325" Type="http://schemas.openxmlformats.org/officeDocument/2006/relationships/customXml" Target="../ink/ink10064.xml"/><Relationship Id="rId367" Type="http://schemas.openxmlformats.org/officeDocument/2006/relationships/image" Target="../media/image577.png"/><Relationship Id="rId171" Type="http://schemas.openxmlformats.org/officeDocument/2006/relationships/image" Target="../media/image340.png"/><Relationship Id="rId227" Type="http://schemas.openxmlformats.org/officeDocument/2006/relationships/customXml" Target="../ink/ink10015.xml"/><Relationship Id="rId269" Type="http://schemas.openxmlformats.org/officeDocument/2006/relationships/customXml" Target="../ink/ink10036.xml"/><Relationship Id="rId434" Type="http://schemas.openxmlformats.org/officeDocument/2006/relationships/customXml" Target="../ink/ink10119.xml"/><Relationship Id="rId476" Type="http://schemas.openxmlformats.org/officeDocument/2006/relationships/image" Target="../media/image77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34.png"/><Relationship Id="rId501" Type="http://schemas.openxmlformats.org/officeDocument/2006/relationships/customXml" Target="../ink/ink10153.xml"/><Relationship Id="rId75" Type="http://schemas.openxmlformats.org/officeDocument/2006/relationships/image" Target="../media/image521.png"/><Relationship Id="rId140" Type="http://schemas.openxmlformats.org/officeDocument/2006/relationships/customXml" Target="../ink/ink9971.xml"/><Relationship Id="rId182" Type="http://schemas.openxmlformats.org/officeDocument/2006/relationships/customXml" Target="../ink/ink9992.xml"/><Relationship Id="rId378" Type="http://schemas.openxmlformats.org/officeDocument/2006/relationships/customXml" Target="../ink/ink10091.xml"/><Relationship Id="rId403" Type="http://schemas.openxmlformats.org/officeDocument/2006/relationships/image" Target="../media/image667.png"/><Relationship Id="rId6" Type="http://schemas.openxmlformats.org/officeDocument/2006/relationships/customXml" Target="../ink/ink9904.xml"/><Relationship Id="rId238" Type="http://schemas.openxmlformats.org/officeDocument/2006/relationships/image" Target="../media/image555.png"/><Relationship Id="rId445" Type="http://schemas.openxmlformats.org/officeDocument/2006/relationships/image" Target="../media/image722.png"/><Relationship Id="rId487" Type="http://schemas.openxmlformats.org/officeDocument/2006/relationships/customXml" Target="../ink/ink10146.xml"/><Relationship Id="rId291" Type="http://schemas.openxmlformats.org/officeDocument/2006/relationships/customXml" Target="../ink/ink10047.xml"/><Relationship Id="rId305" Type="http://schemas.openxmlformats.org/officeDocument/2006/relationships/customXml" Target="../ink/ink10054.xml"/><Relationship Id="rId347" Type="http://schemas.openxmlformats.org/officeDocument/2006/relationships/customXml" Target="../ink/ink10075.xml"/><Relationship Id="rId512" Type="http://schemas.openxmlformats.org/officeDocument/2006/relationships/image" Target="../media/image804.png"/><Relationship Id="rId44" Type="http://schemas.openxmlformats.org/officeDocument/2006/relationships/customXml" Target="../ink/ink9923.xml"/><Relationship Id="rId86" Type="http://schemas.openxmlformats.org/officeDocument/2006/relationships/customXml" Target="../ink/ink9944.xml"/><Relationship Id="rId151" Type="http://schemas.openxmlformats.org/officeDocument/2006/relationships/image" Target="../media/image330.png"/><Relationship Id="rId389" Type="http://schemas.openxmlformats.org/officeDocument/2006/relationships/image" Target="../media/image58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10026.xml"/><Relationship Id="rId414" Type="http://schemas.openxmlformats.org/officeDocument/2006/relationships/customXml" Target="../ink/ink10109.xml"/><Relationship Id="rId456" Type="http://schemas.openxmlformats.org/officeDocument/2006/relationships/image" Target="../media/image727.png"/><Relationship Id="rId498" Type="http://schemas.openxmlformats.org/officeDocument/2006/relationships/image" Target="../media/image797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961.xml"/><Relationship Id="rId358" Type="http://schemas.openxmlformats.org/officeDocument/2006/relationships/image" Target="../media/image573.png"/><Relationship Id="rId162" Type="http://schemas.openxmlformats.org/officeDocument/2006/relationships/customXml" Target="../ink/ink9982.xml"/><Relationship Id="rId218" Type="http://schemas.openxmlformats.org/officeDocument/2006/relationships/image" Target="../media/image545.png"/><Relationship Id="rId425" Type="http://schemas.openxmlformats.org/officeDocument/2006/relationships/image" Target="../media/image696.png"/><Relationship Id="rId467" Type="http://schemas.openxmlformats.org/officeDocument/2006/relationships/customXml" Target="../ink/ink10136.xml"/><Relationship Id="rId271" Type="http://schemas.openxmlformats.org/officeDocument/2006/relationships/customXml" Target="../ink/ink10037.xml"/><Relationship Id="rId24" Type="http://schemas.openxmlformats.org/officeDocument/2006/relationships/customXml" Target="../ink/ink9913.xml"/><Relationship Id="rId66" Type="http://schemas.openxmlformats.org/officeDocument/2006/relationships/customXml" Target="../ink/ink9934.xml"/><Relationship Id="rId131" Type="http://schemas.openxmlformats.org/officeDocument/2006/relationships/image" Target="../media/image320.png"/><Relationship Id="rId327" Type="http://schemas.openxmlformats.org/officeDocument/2006/relationships/customXml" Target="../ink/ink10065.xml"/><Relationship Id="rId369" Type="http://schemas.openxmlformats.org/officeDocument/2006/relationships/image" Target="../media/image578.png"/><Relationship Id="rId173" Type="http://schemas.openxmlformats.org/officeDocument/2006/relationships/image" Target="../media/image59.png"/><Relationship Id="rId229" Type="http://schemas.openxmlformats.org/officeDocument/2006/relationships/customXml" Target="../ink/ink10016.xml"/><Relationship Id="rId380" Type="http://schemas.openxmlformats.org/officeDocument/2006/relationships/customXml" Target="../ink/ink10092.xml"/><Relationship Id="rId436" Type="http://schemas.openxmlformats.org/officeDocument/2006/relationships/customXml" Target="../ink/ink10120.xml"/><Relationship Id="rId240" Type="http://schemas.openxmlformats.org/officeDocument/2006/relationships/image" Target="../media/image556.png"/><Relationship Id="rId478" Type="http://schemas.openxmlformats.org/officeDocument/2006/relationships/image" Target="../media/image77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951.xml"/><Relationship Id="rId282" Type="http://schemas.openxmlformats.org/officeDocument/2006/relationships/image" Target="../media/image363.png"/><Relationship Id="rId338" Type="http://schemas.openxmlformats.org/officeDocument/2006/relationships/image" Target="../media/image635.png"/><Relationship Id="rId503" Type="http://schemas.openxmlformats.org/officeDocument/2006/relationships/customXml" Target="../ink/ink10154.xml"/><Relationship Id="rId8" Type="http://schemas.openxmlformats.org/officeDocument/2006/relationships/customXml" Target="../ink/ink9905.xml"/><Relationship Id="rId142" Type="http://schemas.openxmlformats.org/officeDocument/2006/relationships/customXml" Target="../ink/ink9972.xml"/><Relationship Id="rId184" Type="http://schemas.openxmlformats.org/officeDocument/2006/relationships/customXml" Target="../ink/ink9993.xml"/><Relationship Id="rId391" Type="http://schemas.openxmlformats.org/officeDocument/2006/relationships/image" Target="../media/image589.png"/><Relationship Id="rId405" Type="http://schemas.openxmlformats.org/officeDocument/2006/relationships/image" Target="../media/image668.png"/><Relationship Id="rId447" Type="http://schemas.openxmlformats.org/officeDocument/2006/relationships/image" Target="../media/image723.png"/><Relationship Id="rId251" Type="http://schemas.openxmlformats.org/officeDocument/2006/relationships/customXml" Target="../ink/ink10027.xml"/><Relationship Id="rId489" Type="http://schemas.openxmlformats.org/officeDocument/2006/relationships/customXml" Target="../ink/ink10147.xml"/><Relationship Id="rId46" Type="http://schemas.openxmlformats.org/officeDocument/2006/relationships/customXml" Target="../ink/ink9924.xml"/><Relationship Id="rId293" Type="http://schemas.openxmlformats.org/officeDocument/2006/relationships/customXml" Target="../ink/ink10048.xml"/><Relationship Id="rId307" Type="http://schemas.openxmlformats.org/officeDocument/2006/relationships/customXml" Target="../ink/ink10055.xml"/><Relationship Id="rId349" Type="http://schemas.openxmlformats.org/officeDocument/2006/relationships/customXml" Target="../ink/ink10076.xml"/><Relationship Id="rId88" Type="http://schemas.openxmlformats.org/officeDocument/2006/relationships/customXml" Target="../ink/ink9945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customXml" Target="../ink/ink10082.xml"/><Relationship Id="rId416" Type="http://schemas.openxmlformats.org/officeDocument/2006/relationships/customXml" Target="../ink/ink10110.xml"/><Relationship Id="rId220" Type="http://schemas.openxmlformats.org/officeDocument/2006/relationships/image" Target="../media/image546.png"/><Relationship Id="rId458" Type="http://schemas.openxmlformats.org/officeDocument/2006/relationships/image" Target="../media/image728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962.xml"/><Relationship Id="rId164" Type="http://schemas.openxmlformats.org/officeDocument/2006/relationships/customXml" Target="../ink/ink9983.xml"/><Relationship Id="rId371" Type="http://schemas.openxmlformats.org/officeDocument/2006/relationships/image" Target="../media/image579.png"/><Relationship Id="rId427" Type="http://schemas.openxmlformats.org/officeDocument/2006/relationships/image" Target="../media/image697.png"/><Relationship Id="rId469" Type="http://schemas.openxmlformats.org/officeDocument/2006/relationships/customXml" Target="../ink/ink10137.xml"/><Relationship Id="rId26" Type="http://schemas.openxmlformats.org/officeDocument/2006/relationships/customXml" Target="../ink/ink9914.xml"/><Relationship Id="rId231" Type="http://schemas.openxmlformats.org/officeDocument/2006/relationships/customXml" Target="../ink/ink10017.xml"/><Relationship Id="rId273" Type="http://schemas.openxmlformats.org/officeDocument/2006/relationships/customXml" Target="../ink/ink10038.xml"/><Relationship Id="rId329" Type="http://schemas.openxmlformats.org/officeDocument/2006/relationships/customXml" Target="../ink/ink10066.xml"/><Relationship Id="rId480" Type="http://schemas.openxmlformats.org/officeDocument/2006/relationships/image" Target="../media/image775.png"/><Relationship Id="rId68" Type="http://schemas.openxmlformats.org/officeDocument/2006/relationships/customXml" Target="../ink/ink9935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64.png"/><Relationship Id="rId200" Type="http://schemas.openxmlformats.org/officeDocument/2006/relationships/customXml" Target="../ink/ink10001.xml"/><Relationship Id="rId382" Type="http://schemas.openxmlformats.org/officeDocument/2006/relationships/customXml" Target="../ink/ink10093.xml"/><Relationship Id="rId438" Type="http://schemas.openxmlformats.org/officeDocument/2006/relationships/customXml" Target="../ink/ink10121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10148.xml"/><Relationship Id="rId505" Type="http://schemas.openxmlformats.org/officeDocument/2006/relationships/customXml" Target="../ink/ink10155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952.xml"/><Relationship Id="rId144" Type="http://schemas.openxmlformats.org/officeDocument/2006/relationships/customXml" Target="../ink/ink9973.xml"/><Relationship Id="rId90" Type="http://schemas.openxmlformats.org/officeDocument/2006/relationships/customXml" Target="../ink/ink9946.xml"/><Relationship Id="rId186" Type="http://schemas.openxmlformats.org/officeDocument/2006/relationships/customXml" Target="../ink/ink9994.xml"/><Relationship Id="rId351" Type="http://schemas.openxmlformats.org/officeDocument/2006/relationships/customXml" Target="../ink/ink10077.xml"/><Relationship Id="rId393" Type="http://schemas.openxmlformats.org/officeDocument/2006/relationships/image" Target="../media/image590.png"/><Relationship Id="rId407" Type="http://schemas.openxmlformats.org/officeDocument/2006/relationships/image" Target="../media/image669.png"/><Relationship Id="rId449" Type="http://schemas.openxmlformats.org/officeDocument/2006/relationships/image" Target="../media/image724.png"/><Relationship Id="rId211" Type="http://schemas.openxmlformats.org/officeDocument/2006/relationships/image" Target="../media/image542.png"/><Relationship Id="rId253" Type="http://schemas.openxmlformats.org/officeDocument/2006/relationships/customXml" Target="../ink/ink10028.xml"/><Relationship Id="rId295" Type="http://schemas.openxmlformats.org/officeDocument/2006/relationships/customXml" Target="../ink/ink10049.xml"/><Relationship Id="rId309" Type="http://schemas.openxmlformats.org/officeDocument/2006/relationships/customXml" Target="../ink/ink10056.xml"/><Relationship Id="rId460" Type="http://schemas.openxmlformats.org/officeDocument/2006/relationships/image" Target="../media/image735.png"/><Relationship Id="rId48" Type="http://schemas.openxmlformats.org/officeDocument/2006/relationships/customXml" Target="../ink/ink9925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customXml" Target="../ink/ink10083.xml"/><Relationship Id="rId418" Type="http://schemas.openxmlformats.org/officeDocument/2006/relationships/customXml" Target="../ink/ink10111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10138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963.xml"/><Relationship Id="rId70" Type="http://schemas.openxmlformats.org/officeDocument/2006/relationships/customXml" Target="../ink/ink9936.xml"/><Relationship Id="rId166" Type="http://schemas.openxmlformats.org/officeDocument/2006/relationships/customXml" Target="../ink/ink9984.xml"/><Relationship Id="rId331" Type="http://schemas.openxmlformats.org/officeDocument/2006/relationships/customXml" Target="../ink/ink10067.xml"/><Relationship Id="rId373" Type="http://schemas.openxmlformats.org/officeDocument/2006/relationships/image" Target="../media/image580.png"/><Relationship Id="rId429" Type="http://schemas.openxmlformats.org/officeDocument/2006/relationships/image" Target="../media/image698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0018.xml"/><Relationship Id="rId440" Type="http://schemas.openxmlformats.org/officeDocument/2006/relationships/customXml" Target="../ink/ink10122.xml"/><Relationship Id="rId28" Type="http://schemas.openxmlformats.org/officeDocument/2006/relationships/customXml" Target="../ink/ink9915.xml"/><Relationship Id="rId275" Type="http://schemas.openxmlformats.org/officeDocument/2006/relationships/customXml" Target="../ink/ink10039.xml"/><Relationship Id="rId300" Type="http://schemas.openxmlformats.org/officeDocument/2006/relationships/image" Target="../media/image372.png"/><Relationship Id="rId482" Type="http://schemas.openxmlformats.org/officeDocument/2006/relationships/image" Target="../media/image78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565.png"/><Relationship Id="rId384" Type="http://schemas.openxmlformats.org/officeDocument/2006/relationships/customXml" Target="../ink/ink10094.xml"/><Relationship Id="rId202" Type="http://schemas.openxmlformats.org/officeDocument/2006/relationships/customXml" Target="../ink/ink10002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customXml" Target="../ink/ink10128.xml"/><Relationship Id="rId493" Type="http://schemas.openxmlformats.org/officeDocument/2006/relationships/customXml" Target="../ink/ink10149.xml"/><Relationship Id="rId507" Type="http://schemas.openxmlformats.org/officeDocument/2006/relationships/customXml" Target="../ink/ink10156.xml"/><Relationship Id="rId50" Type="http://schemas.openxmlformats.org/officeDocument/2006/relationships/customXml" Target="../ink/ink9926.xml"/><Relationship Id="rId104" Type="http://schemas.openxmlformats.org/officeDocument/2006/relationships/customXml" Target="../ink/ink9953.xml"/><Relationship Id="rId146" Type="http://schemas.openxmlformats.org/officeDocument/2006/relationships/customXml" Target="../ink/ink9974.xml"/><Relationship Id="rId188" Type="http://schemas.openxmlformats.org/officeDocument/2006/relationships/customXml" Target="../ink/ink9995.xml"/><Relationship Id="rId311" Type="http://schemas.openxmlformats.org/officeDocument/2006/relationships/customXml" Target="../ink/ink10057.xml"/><Relationship Id="rId353" Type="http://schemas.openxmlformats.org/officeDocument/2006/relationships/customXml" Target="../ink/ink10078.xml"/><Relationship Id="rId395" Type="http://schemas.openxmlformats.org/officeDocument/2006/relationships/image" Target="../media/image591.png"/><Relationship Id="rId409" Type="http://schemas.openxmlformats.org/officeDocument/2006/relationships/image" Target="../media/image670.png"/><Relationship Id="rId92" Type="http://schemas.openxmlformats.org/officeDocument/2006/relationships/customXml" Target="../ink/ink9947.xml"/><Relationship Id="rId213" Type="http://schemas.openxmlformats.org/officeDocument/2006/relationships/image" Target="../media/image543.png"/><Relationship Id="rId420" Type="http://schemas.openxmlformats.org/officeDocument/2006/relationships/customXml" Target="../ink/ink10112.xml"/><Relationship Id="rId255" Type="http://schemas.openxmlformats.org/officeDocument/2006/relationships/customXml" Target="../ink/ink10029.xml"/><Relationship Id="rId297" Type="http://schemas.openxmlformats.org/officeDocument/2006/relationships/customXml" Target="../ink/ink10050.xml"/><Relationship Id="rId462" Type="http://schemas.openxmlformats.org/officeDocument/2006/relationships/image" Target="../media/image73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customXml" Target="../ink/ink10084.xml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9.png"/><Relationship Id="rId473" Type="http://schemas.openxmlformats.org/officeDocument/2006/relationships/customXml" Target="../ink/ink10139.xml"/><Relationship Id="rId30" Type="http://schemas.openxmlformats.org/officeDocument/2006/relationships/customXml" Target="../ink/ink9916.xml"/><Relationship Id="rId126" Type="http://schemas.openxmlformats.org/officeDocument/2006/relationships/customXml" Target="../ink/ink9964.xml"/><Relationship Id="rId168" Type="http://schemas.openxmlformats.org/officeDocument/2006/relationships/customXml" Target="../ink/ink9985.xml"/><Relationship Id="rId333" Type="http://schemas.openxmlformats.org/officeDocument/2006/relationships/customXml" Target="../ink/ink10068.xml"/><Relationship Id="rId72" Type="http://schemas.openxmlformats.org/officeDocument/2006/relationships/customXml" Target="../ink/ink9937.xml"/><Relationship Id="rId375" Type="http://schemas.openxmlformats.org/officeDocument/2006/relationships/image" Target="../media/image581.png"/><Relationship Id="rId3" Type="http://schemas.openxmlformats.org/officeDocument/2006/relationships/image" Target="../media/image8.png"/><Relationship Id="rId235" Type="http://schemas.openxmlformats.org/officeDocument/2006/relationships/customXml" Target="../ink/ink10019.xml"/><Relationship Id="rId277" Type="http://schemas.openxmlformats.org/officeDocument/2006/relationships/customXml" Target="../ink/ink10040.xml"/><Relationship Id="rId400" Type="http://schemas.openxmlformats.org/officeDocument/2006/relationships/customXml" Target="../ink/ink10102.xml"/><Relationship Id="rId442" Type="http://schemas.openxmlformats.org/officeDocument/2006/relationships/customXml" Target="../ink/ink10123.xml"/><Relationship Id="rId484" Type="http://schemas.openxmlformats.org/officeDocument/2006/relationships/image" Target="../media/image783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566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10095.xml"/><Relationship Id="rId190" Type="http://schemas.openxmlformats.org/officeDocument/2006/relationships/customXml" Target="../ink/ink9996.xml"/><Relationship Id="rId204" Type="http://schemas.openxmlformats.org/officeDocument/2006/relationships/customXml" Target="../ink/ink10003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71.png"/><Relationship Id="rId453" Type="http://schemas.openxmlformats.org/officeDocument/2006/relationships/customXml" Target="../ink/ink10129.xml"/><Relationship Id="rId509" Type="http://schemas.openxmlformats.org/officeDocument/2006/relationships/customXml" Target="../ink/ink10157.xml"/><Relationship Id="rId106" Type="http://schemas.openxmlformats.org/officeDocument/2006/relationships/customXml" Target="../ink/ink9954.xml"/><Relationship Id="rId313" Type="http://schemas.openxmlformats.org/officeDocument/2006/relationships/customXml" Target="../ink/ink10058.xml"/><Relationship Id="rId495" Type="http://schemas.openxmlformats.org/officeDocument/2006/relationships/customXml" Target="../ink/ink10150.xml"/><Relationship Id="rId10" Type="http://schemas.openxmlformats.org/officeDocument/2006/relationships/customXml" Target="../ink/ink9906.xml"/><Relationship Id="rId52" Type="http://schemas.openxmlformats.org/officeDocument/2006/relationships/customXml" Target="../ink/ink9927.xml"/><Relationship Id="rId94" Type="http://schemas.openxmlformats.org/officeDocument/2006/relationships/customXml" Target="../ink/ink9948.xml"/><Relationship Id="rId148" Type="http://schemas.openxmlformats.org/officeDocument/2006/relationships/customXml" Target="../ink/ink9975.xml"/><Relationship Id="rId355" Type="http://schemas.openxmlformats.org/officeDocument/2006/relationships/customXml" Target="../ink/ink10079.xml"/><Relationship Id="rId397" Type="http://schemas.openxmlformats.org/officeDocument/2006/relationships/image" Target="../media/image592.png"/><Relationship Id="rId215" Type="http://schemas.openxmlformats.org/officeDocument/2006/relationships/customXml" Target="../ink/ink10009.xml"/><Relationship Id="rId257" Type="http://schemas.openxmlformats.org/officeDocument/2006/relationships/customXml" Target="../ink/ink10030.xml"/><Relationship Id="rId422" Type="http://schemas.openxmlformats.org/officeDocument/2006/relationships/customXml" Target="../ink/ink10113.xml"/><Relationship Id="rId464" Type="http://schemas.openxmlformats.org/officeDocument/2006/relationships/image" Target="../media/image7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528156" y="189987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19156" y="1890872"/>
                <a:ext cx="128412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1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750"/>
                            </p:stCondLst>
                            <p:childTnLst>
                              <p:par>
                                <p:cTn id="9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250"/>
                            </p:stCondLst>
                            <p:childTnLst>
                              <p:par>
                                <p:cTn id="10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750"/>
                            </p:stCondLst>
                            <p:childTnLst>
                              <p:par>
                                <p:cTn id="1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413318" y="2584979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04318" y="2575979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509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2991316" y="168135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5675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4055245" y="260691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496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112436" y="391263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103436" y="390363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081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80396" y="319191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71396" y="318291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127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638C-8A0C-4A22-AAD8-4A9F3199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iteration instead of recursion?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43F8-BBF5-451A-9099-716253088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is faster than recursion</a:t>
            </a:r>
          </a:p>
          <a:p>
            <a:pPr lvl="1"/>
            <a:r>
              <a:rPr lang="en-US" dirty="0"/>
              <a:t>No function call overhead (stack allocation)</a:t>
            </a:r>
          </a:p>
          <a:p>
            <a:r>
              <a:rPr lang="en-US" dirty="0"/>
              <a:t>Especially useful for frequently used operations</a:t>
            </a:r>
          </a:p>
          <a:p>
            <a:pPr lvl="1"/>
            <a:r>
              <a:rPr lang="en-US" dirty="0"/>
              <a:t>Search is a good example of these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917E1-9FB6-4E73-95D6-30A1C922C6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BED0C-9284-4F59-BD92-C34A2C940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17980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584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0A205F-E6DF-4363-994E-856D8177DBB1}"/>
              </a:ext>
            </a:extLst>
          </p:cNvPr>
          <p:cNvGrpSpPr/>
          <p:nvPr/>
        </p:nvGrpSpPr>
        <p:grpSpPr>
          <a:xfrm>
            <a:off x="6145996" y="3316832"/>
            <a:ext cx="1127160" cy="428400"/>
            <a:chOff x="6145996" y="3316832"/>
            <a:chExt cx="1127160" cy="428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14:cNvPr>
                <p14:cNvContentPartPr/>
                <p14:nvPr/>
              </p14:nvContentPartPr>
              <p14:xfrm>
                <a:off x="6145996" y="3316832"/>
                <a:ext cx="1127160" cy="6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27996" y="3298832"/>
                  <a:ext cx="1162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14:cNvPr>
                <p14:cNvContentPartPr/>
                <p14:nvPr/>
              </p14:nvContentPartPr>
              <p14:xfrm>
                <a:off x="6429676" y="3489992"/>
                <a:ext cx="34200" cy="255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11676" y="3471992"/>
                  <a:ext cx="69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14:cNvPr>
                <p14:cNvContentPartPr/>
                <p14:nvPr/>
              </p14:nvContentPartPr>
              <p14:xfrm>
                <a:off x="6591316" y="3471632"/>
                <a:ext cx="376920" cy="21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73676" y="3453632"/>
                  <a:ext cx="4125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A1210BD-EDF8-4174-97AE-8A242F9DA4E9}"/>
              </a:ext>
            </a:extLst>
          </p:cNvPr>
          <p:cNvGrpSpPr/>
          <p:nvPr/>
        </p:nvGrpSpPr>
        <p:grpSpPr>
          <a:xfrm>
            <a:off x="508396" y="6085232"/>
            <a:ext cx="1020960" cy="544320"/>
            <a:chOff x="508396" y="6085232"/>
            <a:chExt cx="1020960" cy="54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14:cNvPr>
                <p14:cNvContentPartPr/>
                <p14:nvPr/>
              </p14:nvContentPartPr>
              <p14:xfrm>
                <a:off x="508396" y="6206192"/>
                <a:ext cx="274320" cy="410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0756" y="6188552"/>
                  <a:ext cx="309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14:cNvPr>
                <p14:cNvContentPartPr/>
                <p14:nvPr/>
              </p14:nvContentPartPr>
              <p14:xfrm>
                <a:off x="887476" y="6425072"/>
                <a:ext cx="42120" cy="19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9476" y="6407432"/>
                  <a:ext cx="77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14:cNvPr>
                <p14:cNvContentPartPr/>
                <p14:nvPr/>
              </p14:nvContentPartPr>
              <p14:xfrm>
                <a:off x="916636" y="6246872"/>
                <a:ext cx="252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8636" y="6229232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14:cNvPr>
                <p14:cNvContentPartPr/>
                <p14:nvPr/>
              </p14:nvContentPartPr>
              <p14:xfrm>
                <a:off x="1003396" y="6350192"/>
                <a:ext cx="87840" cy="27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5396" y="6332192"/>
                  <a:ext cx="123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14:cNvPr>
                <p14:cNvContentPartPr/>
                <p14:nvPr/>
              </p14:nvContentPartPr>
              <p14:xfrm>
                <a:off x="1210036" y="6488072"/>
                <a:ext cx="12240" cy="98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92036" y="6470072"/>
                  <a:ext cx="47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14:cNvPr>
                <p14:cNvContentPartPr/>
                <p14:nvPr/>
              </p14:nvContentPartPr>
              <p14:xfrm>
                <a:off x="1130836" y="6303032"/>
                <a:ext cx="9360" cy="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3196" y="6285032"/>
                  <a:ext cx="45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14:cNvPr>
                <p14:cNvContentPartPr/>
                <p14:nvPr/>
              </p14:nvContentPartPr>
              <p14:xfrm>
                <a:off x="1369516" y="6085232"/>
                <a:ext cx="114120" cy="470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51516" y="6067232"/>
                  <a:ext cx="1497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14:cNvPr>
                <p14:cNvContentPartPr/>
                <p14:nvPr/>
              </p14:nvContentPartPr>
              <p14:xfrm>
                <a:off x="1334596" y="6254432"/>
                <a:ext cx="194760" cy="10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16596" y="6236792"/>
                  <a:ext cx="2304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B887C7-E4C7-411E-A77D-1DB63BB65018}"/>
              </a:ext>
            </a:extLst>
          </p:cNvPr>
          <p:cNvGrpSpPr/>
          <p:nvPr/>
        </p:nvGrpSpPr>
        <p:grpSpPr>
          <a:xfrm>
            <a:off x="1810876" y="5967872"/>
            <a:ext cx="1082520" cy="631440"/>
            <a:chOff x="1810876" y="5967872"/>
            <a:chExt cx="1082520" cy="63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14:cNvPr>
                <p14:cNvContentPartPr/>
                <p14:nvPr/>
              </p14:nvContentPartPr>
              <p14:xfrm>
                <a:off x="1810876" y="6267392"/>
                <a:ext cx="322560" cy="33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92876" y="6249392"/>
                  <a:ext cx="358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14:cNvPr>
                <p14:cNvContentPartPr/>
                <p14:nvPr/>
              </p14:nvContentPartPr>
              <p14:xfrm>
                <a:off x="2179876" y="5967872"/>
                <a:ext cx="236880" cy="63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62236" y="5949872"/>
                  <a:ext cx="27252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14:cNvPr>
                <p14:cNvContentPartPr/>
                <p14:nvPr/>
              </p14:nvContentPartPr>
              <p14:xfrm>
                <a:off x="2467876" y="6268472"/>
                <a:ext cx="425520" cy="303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49876" y="6250832"/>
                  <a:ext cx="46116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80302B30-9645-4685-9133-1D65A2E06237}"/>
              </a:ext>
            </a:extLst>
          </p:cNvPr>
          <p:cNvGrpSpPr/>
          <p:nvPr/>
        </p:nvGrpSpPr>
        <p:grpSpPr>
          <a:xfrm>
            <a:off x="3558316" y="6168392"/>
            <a:ext cx="474840" cy="407880"/>
            <a:chOff x="3558316" y="6168392"/>
            <a:chExt cx="474840" cy="40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14:cNvPr>
                <p14:cNvContentPartPr/>
                <p14:nvPr/>
              </p14:nvContentPartPr>
              <p14:xfrm>
                <a:off x="3558316" y="6168392"/>
                <a:ext cx="19440" cy="40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40676" y="6150392"/>
                  <a:ext cx="550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14:cNvPr>
                <p14:cNvContentPartPr/>
                <p14:nvPr/>
              </p14:nvContentPartPr>
              <p14:xfrm>
                <a:off x="3660916" y="6197192"/>
                <a:ext cx="372240" cy="318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42916" y="6179192"/>
                  <a:ext cx="4078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3087E45-508A-4A28-9317-2767DA30F56A}"/>
              </a:ext>
            </a:extLst>
          </p:cNvPr>
          <p:cNvGrpSpPr/>
          <p:nvPr/>
        </p:nvGrpSpPr>
        <p:grpSpPr>
          <a:xfrm>
            <a:off x="7668076" y="1170612"/>
            <a:ext cx="2354760" cy="986400"/>
            <a:chOff x="7668076" y="1170612"/>
            <a:chExt cx="2354760" cy="9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14:cNvPr>
                <p14:cNvContentPartPr/>
                <p14:nvPr/>
              </p14:nvContentPartPr>
              <p14:xfrm>
                <a:off x="7668076" y="1458972"/>
                <a:ext cx="214200" cy="236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59076" y="1449972"/>
                  <a:ext cx="231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14:cNvPr>
                <p14:cNvContentPartPr/>
                <p14:nvPr/>
              </p14:nvContentPartPr>
              <p14:xfrm>
                <a:off x="7933036" y="1308852"/>
                <a:ext cx="167040" cy="39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24036" y="1300212"/>
                  <a:ext cx="1846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14:cNvPr>
                <p14:cNvContentPartPr/>
                <p14:nvPr/>
              </p14:nvContentPartPr>
              <p14:xfrm>
                <a:off x="8149036" y="1550052"/>
                <a:ext cx="39600" cy="128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40396" y="1541052"/>
                  <a:ext cx="5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14:cNvPr>
                <p14:cNvContentPartPr/>
                <p14:nvPr/>
              </p14:nvContentPartPr>
              <p14:xfrm>
                <a:off x="8108356" y="1378332"/>
                <a:ext cx="3600" cy="1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99716" y="1369692"/>
                  <a:ext cx="21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14:cNvPr>
                <p14:cNvContentPartPr/>
                <p14:nvPr/>
              </p14:nvContentPartPr>
              <p14:xfrm>
                <a:off x="8204116" y="1260612"/>
                <a:ext cx="61200" cy="490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95476" y="1251612"/>
                  <a:ext cx="78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14:cNvPr>
                <p14:cNvContentPartPr/>
                <p14:nvPr/>
              </p14:nvContentPartPr>
              <p14:xfrm>
                <a:off x="8297716" y="1523772"/>
                <a:ext cx="142560" cy="192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89076" y="1514772"/>
                  <a:ext cx="160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14:cNvPr>
                <p14:cNvContentPartPr/>
                <p14:nvPr/>
              </p14:nvContentPartPr>
              <p14:xfrm>
                <a:off x="8617756" y="1447812"/>
                <a:ext cx="8856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9116" y="1438812"/>
                  <a:ext cx="106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14:cNvPr>
                <p14:cNvContentPartPr/>
                <p14:nvPr/>
              </p14:nvContentPartPr>
              <p14:xfrm>
                <a:off x="8753836" y="1290492"/>
                <a:ext cx="101160" cy="34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44836" y="1281852"/>
                  <a:ext cx="118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14:cNvPr>
                <p14:cNvContentPartPr/>
                <p14:nvPr/>
              </p14:nvContentPartPr>
              <p14:xfrm>
                <a:off x="8716396" y="1395972"/>
                <a:ext cx="129960" cy="2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07756" y="1387332"/>
                  <a:ext cx="147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14:cNvPr>
                <p14:cNvContentPartPr/>
                <p14:nvPr/>
              </p14:nvContentPartPr>
              <p14:xfrm>
                <a:off x="8865076" y="1516212"/>
                <a:ext cx="92160" cy="11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56076" y="1507572"/>
                  <a:ext cx="109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14:cNvPr>
                <p14:cNvContentPartPr/>
                <p14:nvPr/>
              </p14:nvContentPartPr>
              <p14:xfrm>
                <a:off x="9011956" y="1491012"/>
                <a:ext cx="98640" cy="14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3316" y="1482372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14:cNvPr>
                <p14:cNvContentPartPr/>
                <p14:nvPr/>
              </p14:nvContentPartPr>
              <p14:xfrm>
                <a:off x="9126076" y="1359252"/>
                <a:ext cx="101160" cy="330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7436" y="1350612"/>
                  <a:ext cx="1188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14:cNvPr>
                <p14:cNvContentPartPr/>
                <p14:nvPr/>
              </p14:nvContentPartPr>
              <p14:xfrm>
                <a:off x="9161356" y="1564452"/>
                <a:ext cx="114480" cy="54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52356" y="1555452"/>
                  <a:ext cx="132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14:cNvPr>
                <p14:cNvContentPartPr/>
                <p14:nvPr/>
              </p14:nvContentPartPr>
              <p14:xfrm>
                <a:off x="9389956" y="1482372"/>
                <a:ext cx="132120" cy="130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80956" y="1473732"/>
                  <a:ext cx="149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14:cNvPr>
                <p14:cNvContentPartPr/>
                <p14:nvPr/>
              </p14:nvContentPartPr>
              <p14:xfrm>
                <a:off x="9567796" y="1444572"/>
                <a:ext cx="132840" cy="129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58796" y="1435572"/>
                  <a:ext cx="15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14:cNvPr>
                <p14:cNvContentPartPr/>
                <p14:nvPr/>
              </p14:nvContentPartPr>
              <p14:xfrm>
                <a:off x="9728356" y="1198692"/>
                <a:ext cx="62640" cy="315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19716" y="1190052"/>
                  <a:ext cx="80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14:cNvPr>
                <p14:cNvContentPartPr/>
                <p14:nvPr/>
              </p14:nvContentPartPr>
              <p14:xfrm>
                <a:off x="9677236" y="1314252"/>
                <a:ext cx="201960" cy="31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68596" y="1305252"/>
                  <a:ext cx="21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14:cNvPr>
                <p14:cNvContentPartPr/>
                <p14:nvPr/>
              </p14:nvContentPartPr>
              <p14:xfrm>
                <a:off x="8888836" y="1804932"/>
                <a:ext cx="113760" cy="145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79836" y="1795932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14:cNvPr>
                <p14:cNvContentPartPr/>
                <p14:nvPr/>
              </p14:nvContentPartPr>
              <p14:xfrm>
                <a:off x="9108076" y="1797732"/>
                <a:ext cx="252000" cy="107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99436" y="1789092"/>
                  <a:ext cx="26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14:cNvPr>
                <p14:cNvContentPartPr/>
                <p14:nvPr/>
              </p14:nvContentPartPr>
              <p14:xfrm>
                <a:off x="9439636" y="1786572"/>
                <a:ext cx="67680" cy="295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30636" y="1777572"/>
                  <a:ext cx="8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14:cNvPr>
                <p14:cNvContentPartPr/>
                <p14:nvPr/>
              </p14:nvContentPartPr>
              <p14:xfrm>
                <a:off x="9441436" y="1763532"/>
                <a:ext cx="123120" cy="17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32796" y="1754532"/>
                  <a:ext cx="14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14:cNvPr>
                <p14:cNvContentPartPr/>
                <p14:nvPr/>
              </p14:nvContentPartPr>
              <p14:xfrm>
                <a:off x="9647356" y="1671732"/>
                <a:ext cx="90720" cy="205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38356" y="1663092"/>
                  <a:ext cx="108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14:cNvPr>
                <p14:cNvContentPartPr/>
                <p14:nvPr/>
              </p14:nvContentPartPr>
              <p14:xfrm>
                <a:off x="9599476" y="1738332"/>
                <a:ext cx="266400" cy="392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90476" y="1729332"/>
                  <a:ext cx="2840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14:cNvPr>
                <p14:cNvContentPartPr/>
                <p14:nvPr/>
              </p14:nvContentPartPr>
              <p14:xfrm>
                <a:off x="9822676" y="1170612"/>
                <a:ext cx="200160" cy="923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14036" y="1161972"/>
                  <a:ext cx="21780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14:cNvPr>
                <p14:cNvContentPartPr/>
                <p14:nvPr/>
              </p14:nvContentPartPr>
              <p14:xfrm>
                <a:off x="8505436" y="1320012"/>
                <a:ext cx="156240" cy="83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96796" y="1311372"/>
                  <a:ext cx="17388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E241BD0-5CB7-44B1-B35A-D43EBB22AA0D}"/>
              </a:ext>
            </a:extLst>
          </p:cNvPr>
          <p:cNvGrpSpPr/>
          <p:nvPr/>
        </p:nvGrpSpPr>
        <p:grpSpPr>
          <a:xfrm>
            <a:off x="8262436" y="2318652"/>
            <a:ext cx="688320" cy="1415520"/>
            <a:chOff x="8262436" y="2318652"/>
            <a:chExt cx="688320" cy="14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14:cNvPr>
                <p14:cNvContentPartPr/>
                <p14:nvPr/>
              </p14:nvContentPartPr>
              <p14:xfrm>
                <a:off x="8262796" y="2371212"/>
                <a:ext cx="34200" cy="360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53796" y="2362572"/>
                  <a:ext cx="51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14:cNvPr>
                <p14:cNvContentPartPr/>
                <p14:nvPr/>
              </p14:nvContentPartPr>
              <p14:xfrm>
                <a:off x="8262436" y="2318652"/>
                <a:ext cx="154440" cy="191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53796" y="2310012"/>
                  <a:ext cx="172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14:cNvPr>
                <p14:cNvContentPartPr/>
                <p14:nvPr/>
              </p14:nvContentPartPr>
              <p14:xfrm>
                <a:off x="8412916" y="2375892"/>
                <a:ext cx="81000" cy="16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03916" y="2367252"/>
                  <a:ext cx="98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14:cNvPr>
                <p14:cNvContentPartPr/>
                <p14:nvPr/>
              </p14:nvContentPartPr>
              <p14:xfrm>
                <a:off x="8617396" y="2424492"/>
                <a:ext cx="29160" cy="337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08756" y="2415492"/>
                  <a:ext cx="46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14:cNvPr>
                <p14:cNvContentPartPr/>
                <p14:nvPr/>
              </p14:nvContentPartPr>
              <p14:xfrm>
                <a:off x="8574916" y="2350692"/>
                <a:ext cx="212760" cy="192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66276" y="2342052"/>
                  <a:ext cx="230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14:cNvPr>
                <p14:cNvContentPartPr/>
                <p14:nvPr/>
              </p14:nvContentPartPr>
              <p14:xfrm>
                <a:off x="8266396" y="2940012"/>
                <a:ext cx="158400" cy="20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57756" y="2931012"/>
                  <a:ext cx="176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14:cNvPr>
                <p14:cNvContentPartPr/>
                <p14:nvPr/>
              </p14:nvContentPartPr>
              <p14:xfrm>
                <a:off x="8487796" y="3055212"/>
                <a:ext cx="41040" cy="135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79156" y="3046572"/>
                  <a:ext cx="58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14:cNvPr>
                <p14:cNvContentPartPr/>
                <p14:nvPr/>
              </p14:nvContentPartPr>
              <p14:xfrm>
                <a:off x="8535676" y="2917692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26676" y="29090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14:cNvPr>
                <p14:cNvContentPartPr/>
                <p14:nvPr/>
              </p14:nvContentPartPr>
              <p14:xfrm>
                <a:off x="8504716" y="2942172"/>
                <a:ext cx="126720" cy="233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96076" y="2933532"/>
                  <a:ext cx="144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14:cNvPr>
                <p14:cNvContentPartPr/>
                <p14:nvPr/>
              </p14:nvContentPartPr>
              <p14:xfrm>
                <a:off x="8658076" y="3046572"/>
                <a:ext cx="30600" cy="112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49436" y="3037932"/>
                  <a:ext cx="48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14:cNvPr>
                <p14:cNvContentPartPr/>
                <p14:nvPr/>
              </p14:nvContentPartPr>
              <p14:xfrm>
                <a:off x="8677876" y="2793132"/>
                <a:ext cx="230400" cy="34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68876" y="2784492"/>
                  <a:ext cx="248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14:cNvPr>
                <p14:cNvContentPartPr/>
                <p14:nvPr/>
              </p14:nvContentPartPr>
              <p14:xfrm>
                <a:off x="8750596" y="2920932"/>
                <a:ext cx="200160" cy="39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41596" y="2912292"/>
                  <a:ext cx="217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14:cNvPr>
                <p14:cNvContentPartPr/>
                <p14:nvPr/>
              </p14:nvContentPartPr>
              <p14:xfrm>
                <a:off x="8298436" y="3415572"/>
                <a:ext cx="36000" cy="31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89796" y="3406572"/>
                  <a:ext cx="53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14:cNvPr>
                <p14:cNvContentPartPr/>
                <p14:nvPr/>
              </p14:nvContentPartPr>
              <p14:xfrm>
                <a:off x="8278996" y="3360852"/>
                <a:ext cx="157680" cy="16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70356" y="3351852"/>
                  <a:ext cx="175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14:cNvPr>
                <p14:cNvContentPartPr/>
                <p14:nvPr/>
              </p14:nvContentPartPr>
              <p14:xfrm>
                <a:off x="8470156" y="3441132"/>
                <a:ext cx="113760" cy="141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61156" y="3432132"/>
                  <a:ext cx="131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14:cNvPr>
                <p14:cNvContentPartPr/>
                <p14:nvPr/>
              </p14:nvContentPartPr>
              <p14:xfrm>
                <a:off x="8612356" y="3362652"/>
                <a:ext cx="113760" cy="201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3356" y="3353652"/>
                  <a:ext cx="13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14:cNvPr>
                <p14:cNvContentPartPr/>
                <p14:nvPr/>
              </p14:nvContentPartPr>
              <p14:xfrm>
                <a:off x="8768236" y="3266172"/>
                <a:ext cx="181080" cy="312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59236" y="3257532"/>
                  <a:ext cx="19872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AC9784A-7145-45DB-A092-92DC33646FC0}"/>
              </a:ext>
            </a:extLst>
          </p:cNvPr>
          <p:cNvGrpSpPr/>
          <p:nvPr/>
        </p:nvGrpSpPr>
        <p:grpSpPr>
          <a:xfrm>
            <a:off x="9110236" y="3180852"/>
            <a:ext cx="854280" cy="540000"/>
            <a:chOff x="9110236" y="3180852"/>
            <a:chExt cx="85428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14:cNvPr>
                <p14:cNvContentPartPr/>
                <p14:nvPr/>
              </p14:nvContentPartPr>
              <p14:xfrm>
                <a:off x="9110236" y="3407652"/>
                <a:ext cx="97200" cy="120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01236" y="3399012"/>
                  <a:ext cx="114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14:cNvPr>
                <p14:cNvContentPartPr/>
                <p14:nvPr/>
              </p14:nvContentPartPr>
              <p14:xfrm>
                <a:off x="9280516" y="3271932"/>
                <a:ext cx="38880" cy="21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71516" y="3263292"/>
                  <a:ext cx="56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14:cNvPr>
                <p14:cNvContentPartPr/>
                <p14:nvPr/>
              </p14:nvContentPartPr>
              <p14:xfrm>
                <a:off x="9216076" y="3323412"/>
                <a:ext cx="253800" cy="397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07436" y="3314772"/>
                  <a:ext cx="271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14:cNvPr>
                <p14:cNvContentPartPr/>
                <p14:nvPr/>
              </p14:nvContentPartPr>
              <p14:xfrm>
                <a:off x="9554836" y="3180852"/>
                <a:ext cx="133560" cy="35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46196" y="3172212"/>
                  <a:ext cx="151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14:cNvPr>
                <p14:cNvContentPartPr/>
                <p14:nvPr/>
              </p14:nvContentPartPr>
              <p14:xfrm>
                <a:off x="9812236" y="3201372"/>
                <a:ext cx="42120" cy="256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03596" y="3192372"/>
                  <a:ext cx="59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14:cNvPr>
                <p14:cNvContentPartPr/>
                <p14:nvPr/>
              </p14:nvContentPartPr>
              <p14:xfrm>
                <a:off x="9755356" y="3318012"/>
                <a:ext cx="209160" cy="32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46356" y="3309012"/>
                  <a:ext cx="226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14:cNvPr>
              <p14:cNvContentPartPr/>
              <p14:nvPr/>
            </p14:nvContentPartPr>
            <p14:xfrm>
              <a:off x="8330116" y="3870612"/>
              <a:ext cx="65880" cy="395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321116" y="386197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14:cNvPr>
              <p14:cNvContentPartPr/>
              <p14:nvPr/>
            </p14:nvContentPartPr>
            <p14:xfrm>
              <a:off x="8376916" y="3807972"/>
              <a:ext cx="160920" cy="250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368276" y="3798972"/>
                <a:ext cx="17856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D71EA76-18E4-433D-BB9E-A301550AF995}"/>
              </a:ext>
            </a:extLst>
          </p:cNvPr>
          <p:cNvGrpSpPr/>
          <p:nvPr/>
        </p:nvGrpSpPr>
        <p:grpSpPr>
          <a:xfrm>
            <a:off x="8606236" y="3830292"/>
            <a:ext cx="459360" cy="351720"/>
            <a:chOff x="8606236" y="3830292"/>
            <a:chExt cx="4593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14:cNvPr>
                <p14:cNvContentPartPr/>
                <p14:nvPr/>
              </p14:nvContentPartPr>
              <p14:xfrm>
                <a:off x="8606236" y="4063212"/>
                <a:ext cx="89280" cy="109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97596" y="4054572"/>
                  <a:ext cx="106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14:cNvPr>
                <p14:cNvContentPartPr/>
                <p14:nvPr/>
              </p14:nvContentPartPr>
              <p14:xfrm>
                <a:off x="8730796" y="3979692"/>
                <a:ext cx="128160" cy="202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22156" y="3970692"/>
                  <a:ext cx="145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14:cNvPr>
                <p14:cNvContentPartPr/>
                <p14:nvPr/>
              </p14:nvContentPartPr>
              <p14:xfrm>
                <a:off x="8898556" y="3830292"/>
                <a:ext cx="167040" cy="316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89916" y="3821292"/>
                  <a:ext cx="1846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53EB0DB-FE33-4C6E-BBF4-BA5FD6773703}"/>
              </a:ext>
            </a:extLst>
          </p:cNvPr>
          <p:cNvGrpSpPr/>
          <p:nvPr/>
        </p:nvGrpSpPr>
        <p:grpSpPr>
          <a:xfrm>
            <a:off x="9278356" y="3733812"/>
            <a:ext cx="716400" cy="410760"/>
            <a:chOff x="9278356" y="3733812"/>
            <a:chExt cx="71640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14:cNvPr>
                <p14:cNvContentPartPr/>
                <p14:nvPr/>
              </p14:nvContentPartPr>
              <p14:xfrm>
                <a:off x="9278356" y="3791052"/>
                <a:ext cx="64440" cy="353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69716" y="3782052"/>
                  <a:ext cx="820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14:cNvPr>
                <p14:cNvContentPartPr/>
                <p14:nvPr/>
              </p14:nvContentPartPr>
              <p14:xfrm>
                <a:off x="9409396" y="3968172"/>
                <a:ext cx="145800" cy="163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00756" y="3959172"/>
                  <a:ext cx="163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14:cNvPr>
                <p14:cNvContentPartPr/>
                <p14:nvPr/>
              </p14:nvContentPartPr>
              <p14:xfrm>
                <a:off x="9585076" y="3742092"/>
                <a:ext cx="106560" cy="38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76076" y="3733092"/>
                  <a:ext cx="1242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14:cNvPr>
                <p14:cNvContentPartPr/>
                <p14:nvPr/>
              </p14:nvContentPartPr>
              <p14:xfrm>
                <a:off x="9618916" y="3959172"/>
                <a:ext cx="49320" cy="31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10276" y="3950532"/>
                  <a:ext cx="66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14:cNvPr>
                <p14:cNvContentPartPr/>
                <p14:nvPr/>
              </p14:nvContentPartPr>
              <p14:xfrm>
                <a:off x="9793876" y="3733812"/>
                <a:ext cx="200880" cy="313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84876" y="3725172"/>
                  <a:ext cx="21852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14:cNvPr>
              <p14:cNvContentPartPr/>
              <p14:nvPr/>
            </p14:nvContentPartPr>
            <p14:xfrm>
              <a:off x="7530556" y="938772"/>
              <a:ext cx="2626920" cy="3493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526236" y="93445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06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67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2/1</a:t>
            </a:r>
            <a:r>
              <a:rPr lang="ar-EG" dirty="0"/>
              <a:t>9</a:t>
            </a:r>
            <a:r>
              <a:rPr lang="en-US" dirty="0"/>
              <a:t>: Assignment 1, Lab 3, and Homework </a:t>
            </a:r>
            <a:r>
              <a:rPr lang="ar-EG" dirty="0"/>
              <a:t>4</a:t>
            </a:r>
            <a:endParaRPr lang="en-US" dirty="0"/>
          </a:p>
          <a:p>
            <a:pPr lvl="1"/>
            <a:r>
              <a:rPr lang="en-US" dirty="0"/>
              <a:t>Tophat questions are due one week after each lecture</a:t>
            </a:r>
          </a:p>
          <a:p>
            <a:pPr lvl="1"/>
            <a:r>
              <a:rPr lang="en-US" dirty="0"/>
              <a:t>3-day balance of free extension days on homework assignments and labs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ato Extended"/>
              </a:rPr>
              <a:t>Please make good use of the 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Lato Extended"/>
                <a:hlinkClick r:id="rId2" tooltip="Syllabus"/>
              </a:rPr>
              <a:t>office hours</a:t>
            </a:r>
            <a:r>
              <a:rPr lang="en-US" b="0" i="0" dirty="0">
                <a:solidFill>
                  <a:srgbClr val="000000"/>
                </a:solidFill>
                <a:effectLst/>
                <a:latin typeface="Lato Extended"/>
              </a:rPr>
              <a:t> of the </a:t>
            </a:r>
            <a:r>
              <a:rPr lang="en-US" b="1" i="0" dirty="0">
                <a:solidFill>
                  <a:srgbClr val="000000"/>
                </a:solidFill>
                <a:effectLst/>
                <a:latin typeface="Lato Extended"/>
              </a:rPr>
              <a:t>entire</a:t>
            </a:r>
            <a:r>
              <a:rPr lang="en-US" b="0" i="0" dirty="0">
                <a:solidFill>
                  <a:srgbClr val="000000"/>
                </a:solidFill>
                <a:effectLst/>
                <a:latin typeface="Lato Extended"/>
              </a:rPr>
              <a:t> teaching team. We are all here to help you.</a:t>
            </a:r>
          </a:p>
          <a:p>
            <a:r>
              <a:rPr lang="en-US" dirty="0">
                <a:latin typeface="Lato Extended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Lato Extended"/>
              </a:rPr>
              <a:t>hance to get back 30% of the missed grade points by completing or correcting your Assignment 1 submission.</a:t>
            </a:r>
          </a:p>
          <a:p>
            <a:r>
              <a:rPr lang="en-US" dirty="0">
                <a:latin typeface="Lato Extended"/>
              </a:rPr>
              <a:t>Measuring runtime using </a:t>
            </a:r>
            <a:r>
              <a:rPr lang="en-US" dirty="0" err="1">
                <a:latin typeface="Lato Extended"/>
              </a:rPr>
              <a:t>System.nanoTime</a:t>
            </a:r>
            <a:r>
              <a:rPr lang="en-US" dirty="0">
                <a:latin typeface="Lato Extended"/>
              </a:rPr>
              <a:t>()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ato Extended"/>
              </a:rPr>
              <a:t>Debugging using JDB </a:t>
            </a:r>
          </a:p>
          <a:p>
            <a:r>
              <a:rPr lang="en-US" dirty="0">
                <a:latin typeface="Lato Extended"/>
              </a:rPr>
              <a:t>Randall Family Big Idea Competition: Applications due 2/19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69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014956" y="2612672"/>
            <a:ext cx="1298880" cy="776880"/>
            <a:chOff x="6014956" y="2612672"/>
            <a:chExt cx="1298880" cy="77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14:cNvPr>
                <p14:cNvContentPartPr/>
                <p14:nvPr/>
              </p14:nvContentPartPr>
              <p14:xfrm>
                <a:off x="6014956" y="2612672"/>
                <a:ext cx="1218240" cy="72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97316" y="2594672"/>
                  <a:ext cx="125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14:cNvPr>
                <p14:cNvContentPartPr/>
                <p14:nvPr/>
              </p14:nvContentPartPr>
              <p14:xfrm>
                <a:off x="6445156" y="2762072"/>
                <a:ext cx="205200" cy="290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27516" y="2744432"/>
                  <a:ext cx="240840" cy="32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6595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EA0BBE0-731B-4A47-A973-AAC4DE88AAD3}"/>
              </a:ext>
            </a:extLst>
          </p:cNvPr>
          <p:cNvGrpSpPr/>
          <p:nvPr/>
        </p:nvGrpSpPr>
        <p:grpSpPr>
          <a:xfrm>
            <a:off x="155596" y="2429432"/>
            <a:ext cx="369720" cy="1312920"/>
            <a:chOff x="155596" y="2429432"/>
            <a:chExt cx="36972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14:cNvPr>
                <p14:cNvContentPartPr/>
                <p14:nvPr/>
              </p14:nvContentPartPr>
              <p14:xfrm>
                <a:off x="186916" y="2881952"/>
                <a:ext cx="294840" cy="86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8276" y="2873312"/>
                  <a:ext cx="31248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14:cNvPr>
                <p14:cNvContentPartPr/>
                <p14:nvPr/>
              </p14:nvContentPartPr>
              <p14:xfrm>
                <a:off x="155596" y="2563352"/>
                <a:ext cx="143280" cy="30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6596" y="2554712"/>
                  <a:ext cx="160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14:cNvPr>
                <p14:cNvContentPartPr/>
                <p14:nvPr/>
              </p14:nvContentPartPr>
              <p14:xfrm>
                <a:off x="337756" y="2429432"/>
                <a:ext cx="187560" cy="28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8756" y="2420432"/>
                  <a:ext cx="2052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39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C3B564-353B-4095-8C20-145C62D892D7}"/>
              </a:ext>
            </a:extLst>
          </p:cNvPr>
          <p:cNvGrpSpPr/>
          <p:nvPr/>
        </p:nvGrpSpPr>
        <p:grpSpPr>
          <a:xfrm>
            <a:off x="198076" y="4570712"/>
            <a:ext cx="875880" cy="611640"/>
            <a:chOff x="198076" y="4570712"/>
            <a:chExt cx="87588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14:cNvPr>
                <p14:cNvContentPartPr/>
                <p14:nvPr/>
              </p14:nvContentPartPr>
              <p14:xfrm>
                <a:off x="507316" y="4815152"/>
                <a:ext cx="566640" cy="36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8316" y="4806152"/>
                  <a:ext cx="584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14:cNvPr>
                <p14:cNvContentPartPr/>
                <p14:nvPr/>
              </p14:nvContentPartPr>
              <p14:xfrm>
                <a:off x="198076" y="4656032"/>
                <a:ext cx="220680" cy="306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9436" y="4647032"/>
                  <a:ext cx="238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14:cNvPr>
                <p14:cNvContentPartPr/>
                <p14:nvPr/>
              </p14:nvContentPartPr>
              <p14:xfrm>
                <a:off x="374476" y="4570712"/>
                <a:ext cx="232560" cy="24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5836" y="4561712"/>
                  <a:ext cx="2502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876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981D7C6-543C-4D16-9CD2-CFA02EAA6C3F}"/>
              </a:ext>
            </a:extLst>
          </p:cNvPr>
          <p:cNvGrpSpPr/>
          <p:nvPr/>
        </p:nvGrpSpPr>
        <p:grpSpPr>
          <a:xfrm>
            <a:off x="2166556" y="3283712"/>
            <a:ext cx="668520" cy="718920"/>
            <a:chOff x="2166556" y="3283712"/>
            <a:chExt cx="6685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14:cNvPr>
                <p14:cNvContentPartPr/>
                <p14:nvPr/>
              </p14:nvContentPartPr>
              <p14:xfrm>
                <a:off x="2166556" y="3497912"/>
                <a:ext cx="668520" cy="504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7916" y="3488912"/>
                  <a:ext cx="6861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14:cNvPr>
                <p14:cNvContentPartPr/>
                <p14:nvPr/>
              </p14:nvContentPartPr>
              <p14:xfrm>
                <a:off x="2376076" y="3350312"/>
                <a:ext cx="156240" cy="27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7436" y="3341312"/>
                  <a:ext cx="173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14:cNvPr>
                <p14:cNvContentPartPr/>
                <p14:nvPr/>
              </p14:nvContentPartPr>
              <p14:xfrm>
                <a:off x="2519716" y="3283712"/>
                <a:ext cx="20052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11076" y="3274712"/>
                  <a:ext cx="2181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627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5929D9-778D-4EE5-BD49-E40EF557FBE8}"/>
              </a:ext>
            </a:extLst>
          </p:cNvPr>
          <p:cNvGrpSpPr/>
          <p:nvPr/>
        </p:nvGrpSpPr>
        <p:grpSpPr>
          <a:xfrm>
            <a:off x="3162676" y="1750832"/>
            <a:ext cx="1163160" cy="1141920"/>
            <a:chOff x="3162676" y="1750832"/>
            <a:chExt cx="1163160" cy="11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14:cNvPr>
                <p14:cNvContentPartPr/>
                <p14:nvPr/>
              </p14:nvContentPartPr>
              <p14:xfrm>
                <a:off x="3162676" y="2227472"/>
                <a:ext cx="854640" cy="66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54036" y="2218832"/>
                  <a:ext cx="87228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14:cNvPr>
                <p14:cNvContentPartPr/>
                <p14:nvPr/>
              </p14:nvContentPartPr>
              <p14:xfrm>
                <a:off x="3777916" y="1795112"/>
                <a:ext cx="213120" cy="33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69276" y="1786112"/>
                  <a:ext cx="230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14:cNvPr>
                <p14:cNvContentPartPr/>
                <p14:nvPr/>
              </p14:nvContentPartPr>
              <p14:xfrm>
                <a:off x="3983476" y="1750832"/>
                <a:ext cx="342360" cy="261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4836" y="1741832"/>
                  <a:ext cx="3600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600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681A6CD1-6782-49CC-847F-764FC7475464}"/>
              </a:ext>
            </a:extLst>
          </p:cNvPr>
          <p:cNvGrpSpPr/>
          <p:nvPr/>
        </p:nvGrpSpPr>
        <p:grpSpPr>
          <a:xfrm>
            <a:off x="6105316" y="3370112"/>
            <a:ext cx="1290240" cy="331200"/>
            <a:chOff x="6105316" y="3370112"/>
            <a:chExt cx="1290240" cy="33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14:cNvPr>
                <p14:cNvContentPartPr/>
                <p14:nvPr/>
              </p14:nvContentPartPr>
              <p14:xfrm>
                <a:off x="6105316" y="3370112"/>
                <a:ext cx="1290240" cy="66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87676" y="3352112"/>
                  <a:ext cx="1325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14:cNvPr>
                <p14:cNvContentPartPr/>
                <p14:nvPr/>
              </p14:nvContentPartPr>
              <p14:xfrm>
                <a:off x="6415996" y="3505112"/>
                <a:ext cx="171360" cy="19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97996" y="3487472"/>
                  <a:ext cx="207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14:cNvPr>
                <p14:cNvContentPartPr/>
                <p14:nvPr/>
              </p14:nvContentPartPr>
              <p14:xfrm>
                <a:off x="6705076" y="3497192"/>
                <a:ext cx="194760" cy="18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87076" y="3479552"/>
                  <a:ext cx="2304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F369896-CE8E-4088-8B54-D122B735F320}"/>
              </a:ext>
            </a:extLst>
          </p:cNvPr>
          <p:cNvGrpSpPr/>
          <p:nvPr/>
        </p:nvGrpSpPr>
        <p:grpSpPr>
          <a:xfrm>
            <a:off x="3967996" y="2635712"/>
            <a:ext cx="744480" cy="1062360"/>
            <a:chOff x="3967996" y="2635712"/>
            <a:chExt cx="744480" cy="10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14:cNvPr>
                <p14:cNvContentPartPr/>
                <p14:nvPr/>
              </p14:nvContentPartPr>
              <p14:xfrm>
                <a:off x="3967996" y="3065552"/>
                <a:ext cx="712080" cy="632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59356" y="3056912"/>
                  <a:ext cx="7297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14:cNvPr>
                <p14:cNvContentPartPr/>
                <p14:nvPr/>
              </p14:nvContentPartPr>
              <p14:xfrm>
                <a:off x="4348516" y="2697272"/>
                <a:ext cx="129600" cy="271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39876" y="2688272"/>
                  <a:ext cx="147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14:cNvPr>
                <p14:cNvContentPartPr/>
                <p14:nvPr/>
              </p14:nvContentPartPr>
              <p14:xfrm>
                <a:off x="4500796" y="2635712"/>
                <a:ext cx="211680" cy="239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92156" y="2626712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132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612882-24BF-46B8-BE35-B75C71D281EC}"/>
              </a:ext>
            </a:extLst>
          </p:cNvPr>
          <p:cNvGrpSpPr/>
          <p:nvPr/>
        </p:nvGrpSpPr>
        <p:grpSpPr>
          <a:xfrm>
            <a:off x="6127636" y="3275792"/>
            <a:ext cx="1302120" cy="569520"/>
            <a:chOff x="6127636" y="3275792"/>
            <a:chExt cx="1302120" cy="569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14:cNvPr>
                <p14:cNvContentPartPr/>
                <p14:nvPr/>
              </p14:nvContentPartPr>
              <p14:xfrm>
                <a:off x="6127636" y="3275792"/>
                <a:ext cx="1302120" cy="11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9636" y="3257792"/>
                  <a:ext cx="1337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14:cNvPr>
                <p14:cNvContentPartPr/>
                <p14:nvPr/>
              </p14:nvContentPartPr>
              <p14:xfrm>
                <a:off x="6467836" y="3480632"/>
                <a:ext cx="16920" cy="317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50196" y="3462992"/>
                  <a:ext cx="52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14:cNvPr>
                <p14:cNvContentPartPr/>
                <p14:nvPr/>
              </p14:nvContentPartPr>
              <p14:xfrm>
                <a:off x="6563236" y="3468032"/>
                <a:ext cx="231480" cy="37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45236" y="3450032"/>
                  <a:ext cx="26712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8269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647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83503C-9C81-4593-BDFB-C9BEA07A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CE618B-053D-40C8-AAD7-34BCAA626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785E0-EE03-4251-861B-77262EA0EE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BBAFF-7B69-4F56-8732-970D081EB4E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9861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 err="1"/>
              <a:t>BinarySearchTree</a:t>
            </a:r>
            <a:r>
              <a:rPr lang="en-US" dirty="0"/>
              <a:t> (BST)</a:t>
            </a:r>
          </a:p>
          <a:p>
            <a:pPr lvl="1"/>
            <a:r>
              <a:rPr lang="en-US" dirty="0"/>
              <a:t>delete (continued)</a:t>
            </a:r>
          </a:p>
          <a:p>
            <a:pPr lvl="1"/>
            <a:r>
              <a:rPr lang="en-US" dirty="0"/>
              <a:t>Run-time of search, add, and delete</a:t>
            </a:r>
          </a:p>
          <a:p>
            <a:pPr lvl="1"/>
            <a:r>
              <a:rPr lang="en-US" dirty="0"/>
              <a:t>Order operations overview</a:t>
            </a:r>
          </a:p>
          <a:p>
            <a:pPr lvl="2"/>
            <a:r>
              <a:rPr lang="en-US" dirty="0"/>
              <a:t>rank, select, range query</a:t>
            </a:r>
          </a:p>
          <a:p>
            <a:r>
              <a:rPr lang="en-US" dirty="0"/>
              <a:t>Red-Black BST (Balanced BST)</a:t>
            </a:r>
          </a:p>
          <a:p>
            <a:pPr lvl="1"/>
            <a:r>
              <a:rPr lang="en-US" dirty="0"/>
              <a:t>definition and basic operations</a:t>
            </a:r>
          </a:p>
          <a:p>
            <a:pPr lvl="1"/>
            <a:r>
              <a:rPr lang="en-US" dirty="0"/>
              <a:t>run-time of search, add, and delete</a:t>
            </a:r>
          </a:p>
          <a:p>
            <a:pPr lvl="1"/>
            <a:r>
              <a:rPr lang="en-US" dirty="0"/>
              <a:t>add</a:t>
            </a:r>
          </a:p>
          <a:p>
            <a:pPr lvl="1"/>
            <a:r>
              <a:rPr lang="en-US" dirty="0"/>
              <a:t>delete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8633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14:cNvPr>
              <p14:cNvContentPartPr/>
              <p14:nvPr/>
            </p14:nvContentPartPr>
            <p14:xfrm>
              <a:off x="6571876" y="2004144"/>
              <a:ext cx="3311640" cy="120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517876" y="1896504"/>
                <a:ext cx="3419280" cy="3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1978944"/>
            <a:ext cx="1379880" cy="1434600"/>
            <a:chOff x="5204596" y="1978944"/>
            <a:chExt cx="1379880" cy="1434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14:cNvPr>
                <p14:cNvContentPartPr/>
                <p14:nvPr/>
              </p14:nvContentPartPr>
              <p14:xfrm>
                <a:off x="5213956" y="1978944"/>
                <a:ext cx="1201680" cy="78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95956" y="1960944"/>
                  <a:ext cx="1237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14:cNvPr>
                <p14:cNvContentPartPr/>
                <p14:nvPr/>
              </p14:nvContentPartPr>
              <p14:xfrm>
                <a:off x="5593756" y="2112864"/>
                <a:ext cx="276120" cy="242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76116" y="2094864"/>
                  <a:ext cx="3117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14:cNvPr>
              <p14:cNvContentPartPr/>
              <p14:nvPr/>
            </p14:nvContentPartPr>
            <p14:xfrm>
              <a:off x="6905236" y="2574744"/>
              <a:ext cx="3132360" cy="45072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51236" y="2466744"/>
                <a:ext cx="324000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9809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14:cNvPr>
              <p14:cNvContentPartPr/>
              <p14:nvPr/>
            </p14:nvContentPartPr>
            <p14:xfrm>
              <a:off x="6962116" y="3357744"/>
              <a:ext cx="1936800" cy="225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08476" y="3250104"/>
                <a:ext cx="20444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253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14:cNvPr>
              <p14:cNvContentPartPr/>
              <p14:nvPr/>
            </p14:nvContentPartPr>
            <p14:xfrm>
              <a:off x="6878596" y="3954264"/>
              <a:ext cx="2660040" cy="110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824956" y="3846264"/>
                <a:ext cx="276768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5348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14:cNvPr>
              <p14:cNvContentPartPr/>
              <p14:nvPr/>
            </p14:nvContentPartPr>
            <p14:xfrm>
              <a:off x="6523996" y="2077584"/>
              <a:ext cx="3414240" cy="959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69996" y="1969584"/>
                <a:ext cx="35218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966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14:cNvPr>
              <p14:cNvContentPartPr/>
              <p14:nvPr/>
            </p14:nvContentPartPr>
            <p14:xfrm>
              <a:off x="6739996" y="3514704"/>
              <a:ext cx="2036880" cy="4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86356" y="3406704"/>
                <a:ext cx="21445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9558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90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0" name="Group 469">
            <a:extLst>
              <a:ext uri="{FF2B5EF4-FFF2-40B4-BE49-F238E27FC236}">
                <a16:creationId xmlns:a16="http://schemas.microsoft.com/office/drawing/2014/main" id="{6BD48249-536F-495F-ADE7-EB974513BC74}"/>
              </a:ext>
            </a:extLst>
          </p:cNvPr>
          <p:cNvGrpSpPr/>
          <p:nvPr/>
        </p:nvGrpSpPr>
        <p:grpSpPr>
          <a:xfrm>
            <a:off x="1829596" y="4363224"/>
            <a:ext cx="486720" cy="1111320"/>
            <a:chOff x="1829596" y="4363224"/>
            <a:chExt cx="486720" cy="11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14:cNvPr>
                <p14:cNvContentPartPr/>
                <p14:nvPr/>
              </p14:nvContentPartPr>
              <p14:xfrm>
                <a:off x="2003476" y="4531344"/>
                <a:ext cx="181080" cy="258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94476" y="4522704"/>
                  <a:ext cx="198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14:cNvPr>
                <p14:cNvContentPartPr/>
                <p14:nvPr/>
              </p14:nvContentPartPr>
              <p14:xfrm>
                <a:off x="2180236" y="4363224"/>
                <a:ext cx="136080" cy="335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71236" y="4354584"/>
                  <a:ext cx="153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14:cNvPr>
                <p14:cNvContentPartPr/>
                <p14:nvPr/>
              </p14:nvContentPartPr>
              <p14:xfrm>
                <a:off x="1829596" y="4812504"/>
                <a:ext cx="449280" cy="6620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20956" y="4803864"/>
                  <a:ext cx="466920" cy="67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9573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14:cNvPr>
              <p14:cNvContentPartPr/>
              <p14:nvPr/>
            </p14:nvContentPartPr>
            <p14:xfrm>
              <a:off x="6445876" y="3486264"/>
              <a:ext cx="2371680" cy="12312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392236" y="3378264"/>
                <a:ext cx="2479320" cy="33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064128E3-C815-42D9-841E-5763C58A3745}"/>
              </a:ext>
            </a:extLst>
          </p:cNvPr>
          <p:cNvGrpSpPr/>
          <p:nvPr/>
        </p:nvGrpSpPr>
        <p:grpSpPr>
          <a:xfrm>
            <a:off x="589036" y="1465944"/>
            <a:ext cx="678960" cy="1110960"/>
            <a:chOff x="589036" y="1465944"/>
            <a:chExt cx="678960" cy="11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14:cNvPr>
                <p14:cNvContentPartPr/>
                <p14:nvPr/>
              </p14:nvContentPartPr>
              <p14:xfrm>
                <a:off x="667156" y="1927104"/>
                <a:ext cx="600840" cy="649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8156" y="1918464"/>
                  <a:ext cx="6184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14:cNvPr>
                <p14:cNvContentPartPr/>
                <p14:nvPr/>
              </p14:nvContentPartPr>
              <p14:xfrm>
                <a:off x="589036" y="1555944"/>
                <a:ext cx="196560" cy="3074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0396" y="1546944"/>
                  <a:ext cx="214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14:cNvPr>
                <p14:cNvContentPartPr/>
                <p14:nvPr/>
              </p14:nvContentPartPr>
              <p14:xfrm>
                <a:off x="706036" y="1465944"/>
                <a:ext cx="204480" cy="2332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7396" y="1457304"/>
                  <a:ext cx="2221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6369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14:cNvPr>
              <p14:cNvContentPartPr/>
              <p14:nvPr/>
            </p14:nvContentPartPr>
            <p14:xfrm>
              <a:off x="6642076" y="3959664"/>
              <a:ext cx="2917080" cy="109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88436" y="3852024"/>
                <a:ext cx="302472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998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Red-black BST</a:t>
            </a:r>
          </a:p>
          <a:p>
            <a:pPr lvl="1"/>
            <a:r>
              <a:rPr lang="en-US" dirty="0"/>
              <a:t>Determining which trees are valid red-black BSTs</a:t>
            </a:r>
          </a:p>
          <a:p>
            <a:pPr lvl="1"/>
            <a:r>
              <a:rPr lang="en-US" dirty="0"/>
              <a:t>Rotations: how they are done and what violations they can correct</a:t>
            </a:r>
          </a:p>
          <a:p>
            <a:pPr lvl="1"/>
            <a:r>
              <a:rPr lang="en-US" dirty="0"/>
              <a:t>When to rotate</a:t>
            </a:r>
          </a:p>
          <a:p>
            <a:pPr lvl="1"/>
            <a:r>
              <a:rPr lang="en-US" dirty="0"/>
              <a:t>How </a:t>
            </a:r>
            <a:r>
              <a:rPr lang="en-US" dirty="0" err="1"/>
              <a:t>colorflip</a:t>
            </a:r>
            <a:r>
              <a:rPr lang="en-US" dirty="0"/>
              <a:t> works</a:t>
            </a:r>
          </a:p>
          <a:p>
            <a:pPr lvl="1"/>
            <a:r>
              <a:rPr lang="en-US" dirty="0"/>
              <a:t>purpose of red-black </a:t>
            </a:r>
            <a:r>
              <a:rPr lang="en-US" dirty="0" err="1"/>
              <a:t>BSts</a:t>
            </a:r>
            <a:endParaRPr lang="en-US" dirty="0"/>
          </a:p>
          <a:p>
            <a:pPr lvl="1"/>
            <a:r>
              <a:rPr lang="en-US" dirty="0"/>
              <a:t>Order of operation while rotating the nodes</a:t>
            </a:r>
          </a:p>
          <a:p>
            <a:pPr lvl="1"/>
            <a:r>
              <a:rPr lang="en-US" dirty="0"/>
              <a:t>How to decide which basic operations should be done</a:t>
            </a:r>
          </a:p>
          <a:p>
            <a:pPr lvl="1"/>
            <a:r>
              <a:rPr lang="en-US" dirty="0"/>
              <a:t>how to decide if a node is a red node</a:t>
            </a:r>
          </a:p>
          <a:p>
            <a:pPr lvl="1"/>
            <a:r>
              <a:rPr lang="en-US" dirty="0"/>
              <a:t>How expensive is the overhead of maintaining a red black </a:t>
            </a:r>
            <a:r>
              <a:rPr lang="en-US" dirty="0" err="1"/>
              <a:t>bst</a:t>
            </a:r>
            <a:r>
              <a:rPr lang="en-US" dirty="0"/>
              <a:t> in comparison to the efficiency gained from it being a red black </a:t>
            </a:r>
            <a:r>
              <a:rPr lang="en-US" dirty="0" err="1"/>
              <a:t>bst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the red and black nodes signify something or are the colors arbitrary?</a:t>
            </a:r>
          </a:p>
          <a:p>
            <a:pPr lvl="1"/>
            <a:r>
              <a:rPr lang="en-US" dirty="0"/>
              <a:t>can you explain how recursive red/black tree operates</a:t>
            </a:r>
          </a:p>
          <a:p>
            <a:pPr lvl="1"/>
            <a:r>
              <a:rPr lang="en-US" dirty="0"/>
              <a:t>violation detection</a:t>
            </a:r>
          </a:p>
          <a:p>
            <a:pPr lvl="1"/>
            <a:r>
              <a:rPr lang="en-US" dirty="0"/>
              <a:t>the dependencies between the violations </a:t>
            </a:r>
            <a:endParaRPr lang="ar-E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14:cNvPr>
              <p14:cNvContentPartPr/>
              <p14:nvPr/>
            </p14:nvContentPartPr>
            <p14:xfrm>
              <a:off x="6725236" y="2011344"/>
              <a:ext cx="3032280" cy="10468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671236" y="1903344"/>
                <a:ext cx="313992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8EA3464-7A3E-410E-B6AC-3F50FEAA748F}"/>
              </a:ext>
            </a:extLst>
          </p:cNvPr>
          <p:cNvGrpSpPr/>
          <p:nvPr/>
        </p:nvGrpSpPr>
        <p:grpSpPr>
          <a:xfrm>
            <a:off x="5206756" y="2328144"/>
            <a:ext cx="1377360" cy="529920"/>
            <a:chOff x="5206756" y="2328144"/>
            <a:chExt cx="1377360" cy="529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14:cNvPr>
                <p14:cNvContentPartPr/>
                <p14:nvPr/>
              </p14:nvContentPartPr>
              <p14:xfrm>
                <a:off x="5206756" y="2328144"/>
                <a:ext cx="1377360" cy="111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88756" y="2310504"/>
                  <a:ext cx="1413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14:cNvPr>
                <p14:cNvContentPartPr/>
                <p14:nvPr/>
              </p14:nvContentPartPr>
              <p14:xfrm>
                <a:off x="5483236" y="2615064"/>
                <a:ext cx="119160" cy="243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65236" y="2597064"/>
                  <a:ext cx="154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14:cNvPr>
                <p14:cNvContentPartPr/>
                <p14:nvPr/>
              </p14:nvContentPartPr>
              <p14:xfrm>
                <a:off x="5691316" y="2554944"/>
                <a:ext cx="277200" cy="2671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73676" y="2536944"/>
                  <a:ext cx="312840" cy="30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9419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8665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9201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3922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14:cNvPr>
              <p14:cNvContentPartPr/>
              <p14:nvPr/>
            </p14:nvContentPartPr>
            <p14:xfrm>
              <a:off x="6633436" y="4038864"/>
              <a:ext cx="2708640" cy="1152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79436" y="3931224"/>
                <a:ext cx="281628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7098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14:cNvPr>
              <p14:cNvContentPartPr/>
              <p14:nvPr/>
            </p14:nvContentPartPr>
            <p14:xfrm>
              <a:off x="6347236" y="2119704"/>
              <a:ext cx="3342600" cy="91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293236" y="2012064"/>
                <a:ext cx="3450240" cy="11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8E43E7-C04C-4B25-BA9C-36364EC05611}"/>
              </a:ext>
            </a:extLst>
          </p:cNvPr>
          <p:cNvGrpSpPr/>
          <p:nvPr/>
        </p:nvGrpSpPr>
        <p:grpSpPr>
          <a:xfrm>
            <a:off x="5277316" y="2923584"/>
            <a:ext cx="1314360" cy="515160"/>
            <a:chOff x="5277316" y="2923584"/>
            <a:chExt cx="1314360" cy="515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14:cNvPr>
                <p14:cNvContentPartPr/>
                <p14:nvPr/>
              </p14:nvContentPartPr>
              <p14:xfrm>
                <a:off x="5277316" y="2923584"/>
                <a:ext cx="1314360" cy="77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59676" y="2905944"/>
                  <a:ext cx="1350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14:cNvPr>
                <p14:cNvContentPartPr/>
                <p14:nvPr/>
              </p14:nvContentPartPr>
              <p14:xfrm>
                <a:off x="5665756" y="3123384"/>
                <a:ext cx="34920" cy="303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47756" y="3105384"/>
                  <a:ext cx="70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14:cNvPr>
                <p14:cNvContentPartPr/>
                <p14:nvPr/>
              </p14:nvContentPartPr>
              <p14:xfrm>
                <a:off x="5891836" y="3085224"/>
                <a:ext cx="227880" cy="3535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73836" y="3067584"/>
                  <a:ext cx="263520" cy="38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1482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14:cNvPr>
              <p14:cNvContentPartPr/>
              <p14:nvPr/>
            </p14:nvContentPartPr>
            <p14:xfrm>
              <a:off x="6726316" y="3490944"/>
              <a:ext cx="2065320" cy="957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672316" y="3383304"/>
                <a:ext cx="217296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704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14:cNvPr>
              <p14:cNvContentPartPr/>
              <p14:nvPr/>
            </p14:nvContentPartPr>
            <p14:xfrm>
              <a:off x="6782476" y="3967944"/>
              <a:ext cx="2650320" cy="145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728836" y="3860304"/>
                <a:ext cx="275796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662234D2-7C02-4E53-9EBB-5826DC9E6775}"/>
              </a:ext>
            </a:extLst>
          </p:cNvPr>
          <p:cNvGrpSpPr/>
          <p:nvPr/>
        </p:nvGrpSpPr>
        <p:grpSpPr>
          <a:xfrm>
            <a:off x="3905356" y="2518224"/>
            <a:ext cx="864000" cy="1194840"/>
            <a:chOff x="3905356" y="2518224"/>
            <a:chExt cx="864000" cy="11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14:cNvPr>
                <p14:cNvContentPartPr/>
                <p14:nvPr/>
              </p14:nvContentPartPr>
              <p14:xfrm>
                <a:off x="3905356" y="3072984"/>
                <a:ext cx="619200" cy="6400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96356" y="3063984"/>
                  <a:ext cx="63684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14:cNvPr>
                <p14:cNvContentPartPr/>
                <p14:nvPr/>
              </p14:nvContentPartPr>
              <p14:xfrm>
                <a:off x="4332676" y="2554224"/>
                <a:ext cx="209160" cy="343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24036" y="2545224"/>
                  <a:ext cx="226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14:cNvPr>
                <p14:cNvContentPartPr/>
                <p14:nvPr/>
              </p14:nvContentPartPr>
              <p14:xfrm>
                <a:off x="4502596" y="2518224"/>
                <a:ext cx="266760" cy="2664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93956" y="2509224"/>
                  <a:ext cx="284400" cy="28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4223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14:cNvPr>
              <p14:cNvContentPartPr/>
              <p14:nvPr/>
            </p14:nvContentPartPr>
            <p14:xfrm>
              <a:off x="6517156" y="2027184"/>
              <a:ext cx="3224520" cy="10663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463516" y="1919544"/>
                <a:ext cx="3332160" cy="12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12156" y="2367744"/>
            <a:ext cx="1467720" cy="984960"/>
            <a:chOff x="5212156" y="2367744"/>
            <a:chExt cx="1467720" cy="98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14:cNvPr>
                <p14:cNvContentPartPr/>
                <p14:nvPr/>
              </p14:nvContentPartPr>
              <p14:xfrm>
                <a:off x="5212156" y="2367744"/>
                <a:ext cx="1169280" cy="1105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94156" y="2350104"/>
                  <a:ext cx="120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14:cNvPr>
                <p14:cNvContentPartPr/>
                <p14:nvPr/>
              </p14:nvContentPartPr>
              <p14:xfrm>
                <a:off x="5570356" y="2571864"/>
                <a:ext cx="69120" cy="3103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52356" y="2553864"/>
                  <a:ext cx="104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14:cNvPr>
                <p14:cNvContentPartPr/>
                <p14:nvPr/>
              </p14:nvContentPartPr>
              <p14:xfrm>
                <a:off x="5762596" y="2576544"/>
                <a:ext cx="191160" cy="375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44596" y="2558544"/>
                  <a:ext cx="22680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2179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14:cNvPr>
              <p14:cNvContentPartPr/>
              <p14:nvPr/>
            </p14:nvContentPartPr>
            <p14:xfrm>
              <a:off x="6627676" y="3468264"/>
              <a:ext cx="1993320" cy="83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573676" y="3360624"/>
                <a:ext cx="21009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364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3C05-101E-0B42-A77B-E58870C2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rotateLeft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BE11-6F3B-A045-A1CB-D041A63F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B8F77-2483-214B-BE11-D929EECE45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0171E-C044-E341-B3DE-01367AB16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5137C-BEF7-5745-B7EF-D0AF9559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6" y="698080"/>
            <a:ext cx="4738783" cy="3253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3FA1F-5C53-EA46-ADC5-9574BA51C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973" y="3657096"/>
            <a:ext cx="5723820" cy="35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1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14:cNvPr>
              <p14:cNvContentPartPr/>
              <p14:nvPr/>
            </p14:nvContentPartPr>
            <p14:xfrm>
              <a:off x="6802276" y="4045704"/>
              <a:ext cx="2809080" cy="889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48276" y="3938064"/>
                <a:ext cx="291672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194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14:cNvPr>
              <p14:cNvContentPartPr/>
              <p14:nvPr/>
            </p14:nvContentPartPr>
            <p14:xfrm>
              <a:off x="6970756" y="3449544"/>
              <a:ext cx="2032920" cy="137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917116" y="3341544"/>
                <a:ext cx="214056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9237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14:cNvPr>
              <p14:cNvContentPartPr/>
              <p14:nvPr/>
            </p14:nvContentPartPr>
            <p14:xfrm>
              <a:off x="6790036" y="3963264"/>
              <a:ext cx="2564640" cy="1483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36036" y="3855624"/>
                <a:ext cx="267228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340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14:cNvPr>
              <p14:cNvContentPartPr/>
              <p14:nvPr/>
            </p14:nvContentPartPr>
            <p14:xfrm>
              <a:off x="8357836" y="924864"/>
              <a:ext cx="1711800" cy="37908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303836" y="817224"/>
                <a:ext cx="181944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461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83503C-9C81-4593-BDFB-C9BEA07A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Post-order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CE618B-053D-40C8-AAD7-34BCAA626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785E0-EE03-4251-861B-77262EA0EE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BBAFF-7B69-4F56-8732-970D081EB4E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045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9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5A0E2F5A-3431-4AB5-B573-D00FE94BA1AE}"/>
              </a:ext>
            </a:extLst>
          </p:cNvPr>
          <p:cNvGrpSpPr/>
          <p:nvPr/>
        </p:nvGrpSpPr>
        <p:grpSpPr>
          <a:xfrm>
            <a:off x="6732796" y="1922576"/>
            <a:ext cx="695520" cy="287280"/>
            <a:chOff x="6732796" y="1922576"/>
            <a:chExt cx="6955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14:cNvPr>
                <p14:cNvContentPartPr/>
                <p14:nvPr/>
              </p14:nvContentPartPr>
              <p14:xfrm>
                <a:off x="6732796" y="1942736"/>
                <a:ext cx="212400" cy="2671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24156" y="1934096"/>
                  <a:ext cx="230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14:cNvPr>
                <p14:cNvContentPartPr/>
                <p14:nvPr/>
              </p14:nvContentPartPr>
              <p14:xfrm>
                <a:off x="6968596" y="1922576"/>
                <a:ext cx="130320" cy="2649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59596" y="1913936"/>
                  <a:ext cx="147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14:cNvPr>
                <p14:cNvContentPartPr/>
                <p14:nvPr/>
              </p14:nvContentPartPr>
              <p14:xfrm>
                <a:off x="7241836" y="2182856"/>
                <a:ext cx="93960" cy="14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33196" y="2173856"/>
                  <a:ext cx="111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14:cNvPr>
                <p14:cNvContentPartPr/>
                <p14:nvPr/>
              </p14:nvContentPartPr>
              <p14:xfrm>
                <a:off x="7260916" y="2078456"/>
                <a:ext cx="167400" cy="21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51916" y="2069816"/>
                  <a:ext cx="1850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CCFE2A0-E807-4559-A1D0-D20F9E45CE49}"/>
              </a:ext>
            </a:extLst>
          </p:cNvPr>
          <p:cNvGrpSpPr/>
          <p:nvPr/>
        </p:nvGrpSpPr>
        <p:grpSpPr>
          <a:xfrm>
            <a:off x="7546396" y="3951896"/>
            <a:ext cx="321480" cy="212400"/>
            <a:chOff x="7546396" y="3951896"/>
            <a:chExt cx="32148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14:cNvPr>
                <p14:cNvContentPartPr/>
                <p14:nvPr/>
              </p14:nvContentPartPr>
              <p14:xfrm>
                <a:off x="7546396" y="3993656"/>
                <a:ext cx="168120" cy="170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37396" y="3984656"/>
                  <a:ext cx="185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14:cNvPr>
                <p14:cNvContentPartPr/>
                <p14:nvPr/>
              </p14:nvContentPartPr>
              <p14:xfrm>
                <a:off x="7655836" y="3951896"/>
                <a:ext cx="212040" cy="164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47196" y="3943256"/>
                  <a:ext cx="2296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6770D6-0B8C-4DA7-9709-4D60F77EF243}"/>
              </a:ext>
            </a:extLst>
          </p:cNvPr>
          <p:cNvGrpSpPr/>
          <p:nvPr/>
        </p:nvGrpSpPr>
        <p:grpSpPr>
          <a:xfrm>
            <a:off x="7711636" y="5863496"/>
            <a:ext cx="2093760" cy="595440"/>
            <a:chOff x="7711636" y="5863496"/>
            <a:chExt cx="209376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14:cNvPr>
                <p14:cNvContentPartPr/>
                <p14:nvPr/>
              </p14:nvContentPartPr>
              <p14:xfrm>
                <a:off x="7711636" y="5967536"/>
                <a:ext cx="163800" cy="313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702636" y="5958896"/>
                  <a:ext cx="181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14:cNvPr>
                <p14:cNvContentPartPr/>
                <p14:nvPr/>
              </p14:nvContentPartPr>
              <p14:xfrm>
                <a:off x="7867876" y="5991296"/>
                <a:ext cx="191520" cy="282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8876" y="5982296"/>
                  <a:ext cx="209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14:cNvPr>
                <p14:cNvContentPartPr/>
                <p14:nvPr/>
              </p14:nvContentPartPr>
              <p14:xfrm>
                <a:off x="8231116" y="6172736"/>
                <a:ext cx="181080" cy="28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22116" y="6163736"/>
                  <a:ext cx="198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14:cNvPr>
                <p14:cNvContentPartPr/>
                <p14:nvPr/>
              </p14:nvContentPartPr>
              <p14:xfrm>
                <a:off x="8219956" y="6120176"/>
                <a:ext cx="181080" cy="6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10956" y="6111176"/>
                  <a:ext cx="19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14:cNvPr>
                <p14:cNvContentPartPr/>
                <p14:nvPr/>
              </p14:nvContentPartPr>
              <p14:xfrm>
                <a:off x="8606236" y="6107576"/>
                <a:ext cx="43560" cy="351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97596" y="6098936"/>
                  <a:ext cx="61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14:cNvPr>
                <p14:cNvContentPartPr/>
                <p14:nvPr/>
              </p14:nvContentPartPr>
              <p14:xfrm>
                <a:off x="8550076" y="6042056"/>
                <a:ext cx="266760" cy="205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41076" y="6033056"/>
                  <a:ext cx="284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14:cNvPr>
                <p14:cNvContentPartPr/>
                <p14:nvPr/>
              </p14:nvContentPartPr>
              <p14:xfrm>
                <a:off x="8867236" y="6097856"/>
                <a:ext cx="138600" cy="212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858236" y="6089216"/>
                  <a:ext cx="156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14:cNvPr>
                <p14:cNvContentPartPr/>
                <p14:nvPr/>
              </p14:nvContentPartPr>
              <p14:xfrm>
                <a:off x="9078196" y="6136016"/>
                <a:ext cx="149760" cy="1764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069196" y="6127016"/>
                  <a:ext cx="167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14:cNvPr>
                <p14:cNvContentPartPr/>
                <p14:nvPr/>
              </p14:nvContentPartPr>
              <p14:xfrm>
                <a:off x="9237676" y="6109736"/>
                <a:ext cx="279720" cy="203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29036" y="6101096"/>
                  <a:ext cx="297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14:cNvPr>
                <p14:cNvContentPartPr/>
                <p14:nvPr/>
              </p14:nvContentPartPr>
              <p14:xfrm>
                <a:off x="9576436" y="5863496"/>
                <a:ext cx="170280" cy="427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67436" y="5854496"/>
                  <a:ext cx="1879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14:cNvPr>
                <p14:cNvContentPartPr/>
                <p14:nvPr/>
              </p14:nvContentPartPr>
              <p14:xfrm>
                <a:off x="9451876" y="5991296"/>
                <a:ext cx="353520" cy="964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443236" y="5982296"/>
                  <a:ext cx="3711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B053A801-62CE-4E10-8EFF-CEE2494FCC28}"/>
              </a:ext>
            </a:extLst>
          </p:cNvPr>
          <p:cNvGrpSpPr/>
          <p:nvPr/>
        </p:nvGrpSpPr>
        <p:grpSpPr>
          <a:xfrm>
            <a:off x="6847342" y="3326413"/>
            <a:ext cx="1334454" cy="416323"/>
            <a:chOff x="6847342" y="3326413"/>
            <a:chExt cx="1334454" cy="4163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14:cNvPr>
                <p14:cNvContentPartPr/>
                <p14:nvPr/>
              </p14:nvContentPartPr>
              <p14:xfrm>
                <a:off x="7704436" y="3433856"/>
                <a:ext cx="196560" cy="308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95436" y="3424856"/>
                  <a:ext cx="214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14:cNvPr>
                <p14:cNvContentPartPr/>
                <p14:nvPr/>
              </p14:nvContentPartPr>
              <p14:xfrm>
                <a:off x="7888036" y="3446456"/>
                <a:ext cx="293760" cy="263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879036" y="3437456"/>
                  <a:ext cx="31140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14:cNvPr>
              <p14:cNvContentPartPr/>
              <p14:nvPr/>
            </p14:nvContentPartPr>
            <p14:xfrm>
              <a:off x="9767236" y="6309536"/>
              <a:ext cx="47880" cy="482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9758236" y="6300536"/>
                <a:ext cx="655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68921C6A-C3BC-4ACA-88EF-63735E54F8AA}"/>
              </a:ext>
            </a:extLst>
          </p:cNvPr>
          <p:cNvGrpSpPr/>
          <p:nvPr/>
        </p:nvGrpSpPr>
        <p:grpSpPr>
          <a:xfrm>
            <a:off x="8784076" y="6558296"/>
            <a:ext cx="831600" cy="441360"/>
            <a:chOff x="8784076" y="6558296"/>
            <a:chExt cx="83160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14:cNvPr>
                <p14:cNvContentPartPr/>
                <p14:nvPr/>
              </p14:nvContentPartPr>
              <p14:xfrm>
                <a:off x="8784076" y="6648296"/>
                <a:ext cx="159840" cy="162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75436" y="6639296"/>
                  <a:ext cx="177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14:cNvPr>
                <p14:cNvContentPartPr/>
                <p14:nvPr/>
              </p14:nvContentPartPr>
              <p14:xfrm>
                <a:off x="8996836" y="6558296"/>
                <a:ext cx="69120" cy="242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87836" y="6549656"/>
                  <a:ext cx="86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14:cNvPr>
                <p14:cNvContentPartPr/>
                <p14:nvPr/>
              </p14:nvContentPartPr>
              <p14:xfrm>
                <a:off x="9062356" y="6649376"/>
                <a:ext cx="131760" cy="350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53356" y="6640736"/>
                  <a:ext cx="14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14:cNvPr>
                <p14:cNvContentPartPr/>
                <p14:nvPr/>
              </p14:nvContentPartPr>
              <p14:xfrm>
                <a:off x="9253516" y="6594296"/>
                <a:ext cx="105120" cy="274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4876" y="6585656"/>
                  <a:ext cx="122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14:cNvPr>
                <p14:cNvContentPartPr/>
                <p14:nvPr/>
              </p14:nvContentPartPr>
              <p14:xfrm>
                <a:off x="9461236" y="6558296"/>
                <a:ext cx="104400" cy="284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52596" y="6549656"/>
                  <a:ext cx="12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14:cNvPr>
                <p14:cNvContentPartPr/>
                <p14:nvPr/>
              </p14:nvContentPartPr>
              <p14:xfrm>
                <a:off x="9393916" y="6625976"/>
                <a:ext cx="221760" cy="604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84916" y="6616976"/>
                  <a:ext cx="23940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9767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F19807-DAEE-41AB-88C5-364C5017B903}"/>
              </a:ext>
            </a:extLst>
          </p:cNvPr>
          <p:cNvGrpSpPr/>
          <p:nvPr/>
        </p:nvGrpSpPr>
        <p:grpSpPr>
          <a:xfrm>
            <a:off x="72796" y="4855136"/>
            <a:ext cx="934920" cy="608400"/>
            <a:chOff x="72796" y="4855136"/>
            <a:chExt cx="93492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14:cNvPr>
                <p14:cNvContentPartPr/>
                <p14:nvPr/>
              </p14:nvContentPartPr>
              <p14:xfrm>
                <a:off x="355396" y="4855136"/>
                <a:ext cx="652320" cy="261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46396" y="4846496"/>
                  <a:ext cx="669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14:cNvPr>
                <p14:cNvContentPartPr/>
                <p14:nvPr/>
              </p14:nvContentPartPr>
              <p14:xfrm>
                <a:off x="72796" y="5193176"/>
                <a:ext cx="185760" cy="270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796" y="5184176"/>
                  <a:ext cx="203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14:cNvPr>
                <p14:cNvContentPartPr/>
                <p14:nvPr/>
              </p14:nvContentPartPr>
              <p14:xfrm>
                <a:off x="245236" y="5094536"/>
                <a:ext cx="292680" cy="227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6236" y="5085536"/>
                  <a:ext cx="310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14:cNvPr>
              <p14:cNvContentPartPr/>
              <p14:nvPr/>
            </p14:nvContentPartPr>
            <p14:xfrm>
              <a:off x="6832516" y="3473096"/>
              <a:ext cx="797760" cy="321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778516" y="3365456"/>
                <a:ext cx="90540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3D213A21-9357-4FD8-AA5C-7E9D3691352C}"/>
              </a:ext>
            </a:extLst>
          </p:cNvPr>
          <p:cNvGrpSpPr/>
          <p:nvPr/>
        </p:nvGrpSpPr>
        <p:grpSpPr>
          <a:xfrm>
            <a:off x="6782836" y="2004656"/>
            <a:ext cx="625680" cy="298440"/>
            <a:chOff x="6782836" y="2004656"/>
            <a:chExt cx="6256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14:cNvPr>
                <p14:cNvContentPartPr/>
                <p14:nvPr/>
              </p14:nvContentPartPr>
              <p14:xfrm>
                <a:off x="6782836" y="2004656"/>
                <a:ext cx="173160" cy="28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773836" y="1996016"/>
                  <a:ext cx="190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14:cNvPr>
                <p14:cNvContentPartPr/>
                <p14:nvPr/>
              </p14:nvContentPartPr>
              <p14:xfrm>
                <a:off x="6903076" y="2028056"/>
                <a:ext cx="115920" cy="27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94076" y="2019056"/>
                  <a:ext cx="133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14:cNvPr>
                <p14:cNvContentPartPr/>
                <p14:nvPr/>
              </p14:nvContentPartPr>
              <p14:xfrm>
                <a:off x="7224196" y="2154416"/>
                <a:ext cx="134640" cy="30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15556" y="2145776"/>
                  <a:ext cx="152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14:cNvPr>
                <p14:cNvContentPartPr/>
                <p14:nvPr/>
              </p14:nvContentPartPr>
              <p14:xfrm>
                <a:off x="7193956" y="2064776"/>
                <a:ext cx="214560" cy="39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85316" y="2056136"/>
                  <a:ext cx="232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F42A91-F243-41B8-85FE-F6DEF2137E77}"/>
              </a:ext>
            </a:extLst>
          </p:cNvPr>
          <p:cNvGrpSpPr/>
          <p:nvPr/>
        </p:nvGrpSpPr>
        <p:grpSpPr>
          <a:xfrm>
            <a:off x="7511116" y="3917336"/>
            <a:ext cx="353520" cy="244440"/>
            <a:chOff x="7511116" y="3917336"/>
            <a:chExt cx="3535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14:cNvPr>
                <p14:cNvContentPartPr/>
                <p14:nvPr/>
              </p14:nvContentPartPr>
              <p14:xfrm>
                <a:off x="7511116" y="3944696"/>
                <a:ext cx="180360" cy="217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502476" y="3936056"/>
                  <a:ext cx="198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14:cNvPr>
                <p14:cNvContentPartPr/>
                <p14:nvPr/>
              </p14:nvContentPartPr>
              <p14:xfrm>
                <a:off x="7633516" y="3917336"/>
                <a:ext cx="231120" cy="190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624876" y="3908336"/>
                  <a:ext cx="2487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B806E1-CE30-42F5-933E-4F49C9FD1F8B}"/>
              </a:ext>
            </a:extLst>
          </p:cNvPr>
          <p:cNvGrpSpPr/>
          <p:nvPr/>
        </p:nvGrpSpPr>
        <p:grpSpPr>
          <a:xfrm>
            <a:off x="7712356" y="5922896"/>
            <a:ext cx="2055600" cy="519120"/>
            <a:chOff x="7712356" y="5922896"/>
            <a:chExt cx="20556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14:cNvPr>
                <p14:cNvContentPartPr/>
                <p14:nvPr/>
              </p14:nvContentPartPr>
              <p14:xfrm>
                <a:off x="7712356" y="5988056"/>
                <a:ext cx="213120" cy="26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03716" y="5979416"/>
                  <a:ext cx="230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14:cNvPr>
                <p14:cNvContentPartPr/>
                <p14:nvPr/>
              </p14:nvContentPartPr>
              <p14:xfrm>
                <a:off x="7945996" y="5964296"/>
                <a:ext cx="134640" cy="342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37356" y="5955296"/>
                  <a:ext cx="1522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14:cNvPr>
                <p14:cNvContentPartPr/>
                <p14:nvPr/>
              </p14:nvContentPartPr>
              <p14:xfrm>
                <a:off x="8186476" y="6175256"/>
                <a:ext cx="200880" cy="3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7836" y="6166256"/>
                  <a:ext cx="21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14:cNvPr>
                <p14:cNvContentPartPr/>
                <p14:nvPr/>
              </p14:nvContentPartPr>
              <p14:xfrm>
                <a:off x="8208076" y="6115496"/>
                <a:ext cx="169920" cy="11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99436" y="6106856"/>
                  <a:ext cx="187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14:cNvPr>
                <p14:cNvContentPartPr/>
                <p14:nvPr/>
              </p14:nvContentPartPr>
              <p14:xfrm>
                <a:off x="8624236" y="6104336"/>
                <a:ext cx="37800" cy="33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15236" y="6095696"/>
                  <a:ext cx="554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14:cNvPr>
                <p14:cNvContentPartPr/>
                <p14:nvPr/>
              </p14:nvContentPartPr>
              <p14:xfrm>
                <a:off x="8555116" y="6068336"/>
                <a:ext cx="223920" cy="156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46476" y="6059336"/>
                  <a:ext cx="241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14:cNvPr>
                <p14:cNvContentPartPr/>
                <p14:nvPr/>
              </p14:nvContentPartPr>
              <p14:xfrm>
                <a:off x="8797396" y="6114056"/>
                <a:ext cx="156960" cy="225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88756" y="6105056"/>
                  <a:ext cx="174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14:cNvPr>
                <p14:cNvContentPartPr/>
                <p14:nvPr/>
              </p14:nvContentPartPr>
              <p14:xfrm>
                <a:off x="9079996" y="6165176"/>
                <a:ext cx="129240" cy="145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70996" y="6156176"/>
                  <a:ext cx="146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14:cNvPr>
                <p14:cNvContentPartPr/>
                <p14:nvPr/>
              </p14:nvContentPartPr>
              <p14:xfrm>
                <a:off x="9207796" y="6122696"/>
                <a:ext cx="285480" cy="196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98796" y="6114056"/>
                  <a:ext cx="303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14:cNvPr>
                <p14:cNvContentPartPr/>
                <p14:nvPr/>
              </p14:nvContentPartPr>
              <p14:xfrm>
                <a:off x="9499756" y="5922896"/>
                <a:ext cx="193680" cy="36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91116" y="5914256"/>
                  <a:ext cx="211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14:cNvPr>
                <p14:cNvContentPartPr/>
                <p14:nvPr/>
              </p14:nvContentPartPr>
              <p14:xfrm>
                <a:off x="9451876" y="6021176"/>
                <a:ext cx="316080" cy="86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43236" y="6012536"/>
                  <a:ext cx="3337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0EAC4C-C556-42E3-84A2-D7A65EB38596}"/>
              </a:ext>
            </a:extLst>
          </p:cNvPr>
          <p:cNvGrpSpPr/>
          <p:nvPr/>
        </p:nvGrpSpPr>
        <p:grpSpPr>
          <a:xfrm>
            <a:off x="7821796" y="3491816"/>
            <a:ext cx="380520" cy="257400"/>
            <a:chOff x="7821796" y="3491816"/>
            <a:chExt cx="3805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14:cNvPr>
                <p14:cNvContentPartPr/>
                <p14:nvPr/>
              </p14:nvContentPartPr>
              <p14:xfrm>
                <a:off x="7821796" y="3491816"/>
                <a:ext cx="168840" cy="257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13156" y="3483176"/>
                  <a:ext cx="186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14:cNvPr>
                <p14:cNvContentPartPr/>
                <p14:nvPr/>
              </p14:nvContentPartPr>
              <p14:xfrm>
                <a:off x="7991356" y="3504416"/>
                <a:ext cx="210960" cy="18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82716" y="3495776"/>
                  <a:ext cx="22860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14:cNvPr>
              <p14:cNvContentPartPr/>
              <p14:nvPr/>
            </p14:nvContentPartPr>
            <p14:xfrm>
              <a:off x="9748156" y="6290816"/>
              <a:ext cx="43200" cy="44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9156" y="6282176"/>
                <a:ext cx="608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79804B2-97E1-4215-A748-FF53A83D4168}"/>
              </a:ext>
            </a:extLst>
          </p:cNvPr>
          <p:cNvGrpSpPr/>
          <p:nvPr/>
        </p:nvGrpSpPr>
        <p:grpSpPr>
          <a:xfrm>
            <a:off x="8810716" y="6534896"/>
            <a:ext cx="822240" cy="427320"/>
            <a:chOff x="8810716" y="6534896"/>
            <a:chExt cx="82224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14:cNvPr>
                <p14:cNvContentPartPr/>
                <p14:nvPr/>
              </p14:nvContentPartPr>
              <p14:xfrm>
                <a:off x="8810716" y="6593216"/>
                <a:ext cx="150840" cy="19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02076" y="6584216"/>
                  <a:ext cx="168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14:cNvPr>
                <p14:cNvContentPartPr/>
                <p14:nvPr/>
              </p14:nvContentPartPr>
              <p14:xfrm>
                <a:off x="9012676" y="6540656"/>
                <a:ext cx="38520" cy="230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03676" y="6532016"/>
                  <a:ext cx="56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14:cNvPr>
                <p14:cNvContentPartPr/>
                <p14:nvPr/>
              </p14:nvContentPartPr>
              <p14:xfrm>
                <a:off x="9069556" y="6652616"/>
                <a:ext cx="161280" cy="30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60556" y="6643976"/>
                  <a:ext cx="178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14:cNvPr>
                <p14:cNvContentPartPr/>
                <p14:nvPr/>
              </p14:nvContentPartPr>
              <p14:xfrm>
                <a:off x="9263956" y="6566216"/>
                <a:ext cx="162000" cy="263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55316" y="6557576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14:cNvPr>
                <p14:cNvContentPartPr/>
                <p14:nvPr/>
              </p14:nvContentPartPr>
              <p14:xfrm>
                <a:off x="9480316" y="6534896"/>
                <a:ext cx="94680" cy="21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71316" y="6525896"/>
                  <a:ext cx="112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14:cNvPr>
                <p14:cNvContentPartPr/>
                <p14:nvPr/>
              </p14:nvContentPartPr>
              <p14:xfrm>
                <a:off x="9358276" y="6585296"/>
                <a:ext cx="274680" cy="6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49636" y="6576296"/>
                  <a:ext cx="29232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8904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F1CE420-555A-41CC-94BF-513BBA1D1AF1}"/>
              </a:ext>
            </a:extLst>
          </p:cNvPr>
          <p:cNvGrpSpPr/>
          <p:nvPr/>
        </p:nvGrpSpPr>
        <p:grpSpPr>
          <a:xfrm>
            <a:off x="6196" y="2809616"/>
            <a:ext cx="531720" cy="891360"/>
            <a:chOff x="6196" y="2809616"/>
            <a:chExt cx="531720" cy="89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14:cNvPr>
                <p14:cNvContentPartPr/>
                <p14:nvPr/>
              </p14:nvContentPartPr>
              <p14:xfrm>
                <a:off x="6196" y="3041456"/>
                <a:ext cx="531720" cy="659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-2804" y="3032816"/>
                  <a:ext cx="54936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14:cNvPr>
                <p14:cNvContentPartPr/>
                <p14:nvPr/>
              </p14:nvContentPartPr>
              <p14:xfrm>
                <a:off x="60556" y="2921936"/>
                <a:ext cx="194040" cy="294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1556" y="2913296"/>
                  <a:ext cx="211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14:cNvPr>
                <p14:cNvContentPartPr/>
                <p14:nvPr/>
              </p14:nvContentPartPr>
              <p14:xfrm>
                <a:off x="227236" y="2809616"/>
                <a:ext cx="232560" cy="246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8596" y="2800616"/>
                  <a:ext cx="2502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14:cNvPr>
              <p14:cNvContentPartPr/>
              <p14:nvPr/>
            </p14:nvContentPartPr>
            <p14:xfrm>
              <a:off x="7603996" y="4499096"/>
              <a:ext cx="2336040" cy="1011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550356" y="4391096"/>
                <a:ext cx="2443680" cy="12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142FEE4-5639-4E64-9AED-6A29B22DB8A2}"/>
              </a:ext>
            </a:extLst>
          </p:cNvPr>
          <p:cNvGrpSpPr/>
          <p:nvPr/>
        </p:nvGrpSpPr>
        <p:grpSpPr>
          <a:xfrm>
            <a:off x="7729276" y="5855576"/>
            <a:ext cx="1966320" cy="511560"/>
            <a:chOff x="7729276" y="5855576"/>
            <a:chExt cx="19663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14:cNvPr>
                <p14:cNvContentPartPr/>
                <p14:nvPr/>
              </p14:nvContentPartPr>
              <p14:xfrm>
                <a:off x="7729276" y="5972216"/>
                <a:ext cx="171360" cy="241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20276" y="5963216"/>
                  <a:ext cx="189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14:cNvPr>
                <p14:cNvContentPartPr/>
                <p14:nvPr/>
              </p14:nvContentPartPr>
              <p14:xfrm>
                <a:off x="7924036" y="5948456"/>
                <a:ext cx="165240" cy="225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15036" y="5939816"/>
                  <a:ext cx="182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14:cNvPr>
                <p14:cNvContentPartPr/>
                <p14:nvPr/>
              </p14:nvContentPartPr>
              <p14:xfrm>
                <a:off x="8181076" y="6100016"/>
                <a:ext cx="193680" cy="42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2436" y="6091016"/>
                  <a:ext cx="21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14:cNvPr>
                <p14:cNvContentPartPr/>
                <p14:nvPr/>
              </p14:nvContentPartPr>
              <p14:xfrm>
                <a:off x="8221756" y="6029096"/>
                <a:ext cx="232920" cy="6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13116" y="6020456"/>
                  <a:ext cx="250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14:cNvPr>
                <p14:cNvContentPartPr/>
                <p14:nvPr/>
              </p14:nvContentPartPr>
              <p14:xfrm>
                <a:off x="8615236" y="6010016"/>
                <a:ext cx="42480" cy="357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06236" y="6001376"/>
                  <a:ext cx="601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14:cNvPr>
                <p14:cNvContentPartPr/>
                <p14:nvPr/>
              </p14:nvContentPartPr>
              <p14:xfrm>
                <a:off x="8571316" y="5977616"/>
                <a:ext cx="586440" cy="29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62676" y="5968976"/>
                  <a:ext cx="604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14:cNvPr>
                <p14:cNvContentPartPr/>
                <p14:nvPr/>
              </p14:nvContentPartPr>
              <p14:xfrm>
                <a:off x="9161356" y="6087056"/>
                <a:ext cx="298440" cy="171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52356" y="6078416"/>
                  <a:ext cx="31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14:cNvPr>
                <p14:cNvContentPartPr/>
                <p14:nvPr/>
              </p14:nvContentPartPr>
              <p14:xfrm>
                <a:off x="9474916" y="5855576"/>
                <a:ext cx="151200" cy="43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66276" y="5846576"/>
                  <a:ext cx="1688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14:cNvPr>
                <p14:cNvContentPartPr/>
                <p14:nvPr/>
              </p14:nvContentPartPr>
              <p14:xfrm>
                <a:off x="9342076" y="5962856"/>
                <a:ext cx="353520" cy="70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33076" y="5954216"/>
                  <a:ext cx="3711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17967F0-314F-44FA-8B2E-777E56197EAD}"/>
              </a:ext>
            </a:extLst>
          </p:cNvPr>
          <p:cNvGrpSpPr/>
          <p:nvPr/>
        </p:nvGrpSpPr>
        <p:grpSpPr>
          <a:xfrm>
            <a:off x="7471156" y="3531416"/>
            <a:ext cx="718920" cy="681120"/>
            <a:chOff x="7471156" y="3531416"/>
            <a:chExt cx="71892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14:cNvPr>
                <p14:cNvContentPartPr/>
                <p14:nvPr/>
              </p14:nvContentPartPr>
              <p14:xfrm>
                <a:off x="7815676" y="3575696"/>
                <a:ext cx="178560" cy="291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07036" y="3566696"/>
                  <a:ext cx="196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14:cNvPr>
                <p14:cNvContentPartPr/>
                <p14:nvPr/>
              </p14:nvContentPartPr>
              <p14:xfrm>
                <a:off x="7948876" y="3531416"/>
                <a:ext cx="241200" cy="30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40236" y="3522776"/>
                  <a:ext cx="25884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14:cNvPr>
              <p14:cNvContentPartPr/>
              <p14:nvPr/>
            </p14:nvContentPartPr>
            <p14:xfrm>
              <a:off x="9740956" y="6213056"/>
              <a:ext cx="42840" cy="47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1956" y="6204416"/>
                <a:ext cx="604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F866036-0821-461E-B8D1-502FB483C669}"/>
              </a:ext>
            </a:extLst>
          </p:cNvPr>
          <p:cNvGrpSpPr/>
          <p:nvPr/>
        </p:nvGrpSpPr>
        <p:grpSpPr>
          <a:xfrm>
            <a:off x="8998276" y="6452816"/>
            <a:ext cx="759240" cy="470880"/>
            <a:chOff x="8998276" y="6452816"/>
            <a:chExt cx="7592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14:cNvPr>
                <p14:cNvContentPartPr/>
                <p14:nvPr/>
              </p14:nvContentPartPr>
              <p14:xfrm>
                <a:off x="8998276" y="6531656"/>
                <a:ext cx="132120" cy="20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89276" y="6522656"/>
                  <a:ext cx="149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14:cNvPr>
                <p14:cNvContentPartPr/>
                <p14:nvPr/>
              </p14:nvContentPartPr>
              <p14:xfrm>
                <a:off x="9165316" y="6465416"/>
                <a:ext cx="32400" cy="236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56316" y="6456416"/>
                  <a:ext cx="50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14:cNvPr>
                <p14:cNvContentPartPr/>
                <p14:nvPr/>
              </p14:nvContentPartPr>
              <p14:xfrm>
                <a:off x="9207796" y="6577376"/>
                <a:ext cx="136440" cy="346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98796" y="6568736"/>
                  <a:ext cx="1540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14:cNvPr>
                <p14:cNvContentPartPr/>
                <p14:nvPr/>
              </p14:nvContentPartPr>
              <p14:xfrm>
                <a:off x="9389956" y="6490256"/>
                <a:ext cx="133200" cy="29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380956" y="6481616"/>
                  <a:ext cx="150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14:cNvPr>
                <p14:cNvContentPartPr/>
                <p14:nvPr/>
              </p14:nvContentPartPr>
              <p14:xfrm>
                <a:off x="9602716" y="6452816"/>
                <a:ext cx="112320" cy="294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93716" y="6444176"/>
                  <a:ext cx="129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14:cNvPr>
                <p14:cNvContentPartPr/>
                <p14:nvPr/>
              </p14:nvContentPartPr>
              <p14:xfrm>
                <a:off x="9496516" y="6526976"/>
                <a:ext cx="261000" cy="66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87876" y="6517976"/>
                  <a:ext cx="27864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041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14:cNvPr>
              <p14:cNvContentPartPr/>
              <p14:nvPr/>
            </p14:nvContentPartPr>
            <p14:xfrm>
              <a:off x="6682396" y="5945576"/>
              <a:ext cx="2749320" cy="361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628396" y="5837936"/>
                <a:ext cx="2856960" cy="5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9A5A8F1-8B45-4509-94FA-93578EA7AAA2}"/>
              </a:ext>
            </a:extLst>
          </p:cNvPr>
          <p:cNvGrpSpPr/>
          <p:nvPr/>
        </p:nvGrpSpPr>
        <p:grpSpPr>
          <a:xfrm>
            <a:off x="7810636" y="3503336"/>
            <a:ext cx="365760" cy="281880"/>
            <a:chOff x="7810636" y="3503336"/>
            <a:chExt cx="3657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14:cNvPr>
                <p14:cNvContentPartPr/>
                <p14:nvPr/>
              </p14:nvContentPartPr>
              <p14:xfrm>
                <a:off x="7810636" y="3519536"/>
                <a:ext cx="202680" cy="265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01636" y="3510536"/>
                  <a:ext cx="220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14:cNvPr>
                <p14:cNvContentPartPr/>
                <p14:nvPr/>
              </p14:nvContentPartPr>
              <p14:xfrm>
                <a:off x="7957876" y="3503336"/>
                <a:ext cx="218520" cy="25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49236" y="3494336"/>
                  <a:ext cx="23616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14:cNvPr>
              <p14:cNvContentPartPr/>
              <p14:nvPr/>
            </p14:nvContentPartPr>
            <p14:xfrm>
              <a:off x="9606676" y="6274616"/>
              <a:ext cx="37080" cy="39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265976"/>
                <a:ext cx="5472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A478598-1944-48DA-9BF0-6C8AD8DB969F}"/>
              </a:ext>
            </a:extLst>
          </p:cNvPr>
          <p:cNvGrpSpPr/>
          <p:nvPr/>
        </p:nvGrpSpPr>
        <p:grpSpPr>
          <a:xfrm>
            <a:off x="8911516" y="6530216"/>
            <a:ext cx="968040" cy="542880"/>
            <a:chOff x="8911516" y="6530216"/>
            <a:chExt cx="9680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14:cNvPr>
                <p14:cNvContentPartPr/>
                <p14:nvPr/>
              </p14:nvContentPartPr>
              <p14:xfrm>
                <a:off x="8911516" y="6577376"/>
                <a:ext cx="159480" cy="219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02876" y="6568736"/>
                  <a:ext cx="177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14:cNvPr>
                <p14:cNvContentPartPr/>
                <p14:nvPr/>
              </p14:nvContentPartPr>
              <p14:xfrm>
                <a:off x="9148756" y="6635696"/>
                <a:ext cx="38520" cy="17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40116" y="6627056"/>
                  <a:ext cx="5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14:cNvPr>
                <p14:cNvContentPartPr/>
                <p14:nvPr/>
              </p14:nvContentPartPr>
              <p14:xfrm>
                <a:off x="9145516" y="6542816"/>
                <a:ext cx="16200" cy="29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136516" y="6533816"/>
                  <a:ext cx="33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14:cNvPr>
                <p14:cNvContentPartPr/>
                <p14:nvPr/>
              </p14:nvContentPartPr>
              <p14:xfrm>
                <a:off x="9163156" y="6674576"/>
                <a:ext cx="186120" cy="398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154516" y="6665936"/>
                  <a:ext cx="2037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14:cNvPr>
                <p14:cNvContentPartPr/>
                <p14:nvPr/>
              </p14:nvContentPartPr>
              <p14:xfrm>
                <a:off x="9427036" y="6551816"/>
                <a:ext cx="170640" cy="356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18396" y="6543176"/>
                  <a:ext cx="1882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14:cNvPr>
                <p14:cNvContentPartPr/>
                <p14:nvPr/>
              </p14:nvContentPartPr>
              <p14:xfrm>
                <a:off x="9673636" y="6530216"/>
                <a:ext cx="114120" cy="307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664996" y="6521576"/>
                  <a:ext cx="131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14:cNvPr>
                <p14:cNvContentPartPr/>
                <p14:nvPr/>
              </p14:nvContentPartPr>
              <p14:xfrm>
                <a:off x="9615316" y="6591056"/>
                <a:ext cx="264240" cy="5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06316" y="6582416"/>
                  <a:ext cx="28188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14:cNvPr>
              <p14:cNvContentPartPr/>
              <p14:nvPr/>
            </p14:nvContentPartPr>
            <p14:xfrm>
              <a:off x="8678956" y="6609056"/>
              <a:ext cx="1012320" cy="294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625316" y="6501416"/>
                <a:ext cx="1119960" cy="51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B26D38F-78F7-4A11-9FFB-817A27C209CD}"/>
              </a:ext>
            </a:extLst>
          </p:cNvPr>
          <p:cNvGrpSpPr/>
          <p:nvPr/>
        </p:nvGrpSpPr>
        <p:grpSpPr>
          <a:xfrm>
            <a:off x="2089516" y="3121376"/>
            <a:ext cx="501120" cy="777960"/>
            <a:chOff x="2089516" y="3121376"/>
            <a:chExt cx="50112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14:cNvPr>
                <p14:cNvContentPartPr/>
                <p14:nvPr/>
              </p14:nvContentPartPr>
              <p14:xfrm>
                <a:off x="2089516" y="3427376"/>
                <a:ext cx="501120" cy="47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80516" y="3418376"/>
                  <a:ext cx="5187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14:cNvPr>
                <p14:cNvContentPartPr/>
                <p14:nvPr/>
              </p14:nvContentPartPr>
              <p14:xfrm>
                <a:off x="2184196" y="3150176"/>
                <a:ext cx="151560" cy="209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175196" y="3141536"/>
                  <a:ext cx="169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14:cNvPr>
                <p14:cNvContentPartPr/>
                <p14:nvPr/>
              </p14:nvContentPartPr>
              <p14:xfrm>
                <a:off x="2275276" y="3121376"/>
                <a:ext cx="221760" cy="192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66636" y="3112376"/>
                  <a:ext cx="239400" cy="21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6354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14:cNvPr>
              <p14:cNvContentPartPr/>
              <p14:nvPr/>
            </p14:nvContentPartPr>
            <p14:xfrm>
              <a:off x="6644596" y="1983056"/>
              <a:ext cx="2954880" cy="163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590596" y="1875416"/>
                <a:ext cx="3062520" cy="18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DF0C9A-2E57-484C-A8D4-FB0D65D0C77A}"/>
              </a:ext>
            </a:extLst>
          </p:cNvPr>
          <p:cNvGrpSpPr/>
          <p:nvPr/>
        </p:nvGrpSpPr>
        <p:grpSpPr>
          <a:xfrm>
            <a:off x="2179516" y="3301376"/>
            <a:ext cx="438120" cy="638280"/>
            <a:chOff x="2179516" y="3301376"/>
            <a:chExt cx="43812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14:cNvPr>
                <p14:cNvContentPartPr/>
                <p14:nvPr/>
              </p14:nvContentPartPr>
              <p14:xfrm>
                <a:off x="2179516" y="3527816"/>
                <a:ext cx="438120" cy="41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170516" y="3518816"/>
                  <a:ext cx="455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14:cNvPr>
                <p14:cNvContentPartPr/>
                <p14:nvPr/>
              </p14:nvContentPartPr>
              <p14:xfrm>
                <a:off x="2301556" y="3377336"/>
                <a:ext cx="128880" cy="145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292556" y="3368336"/>
                  <a:ext cx="146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14:cNvPr>
                <p14:cNvContentPartPr/>
                <p14:nvPr/>
              </p14:nvContentPartPr>
              <p14:xfrm>
                <a:off x="2381476" y="3301376"/>
                <a:ext cx="139680" cy="14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372836" y="3292736"/>
                  <a:ext cx="1573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325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5990-77B0-2542-BC3D-DF2E6887B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rotateRight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09630-D0D3-8A47-B978-F8FD39E2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11037-8CE6-9141-8037-FA12531C8D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2ECE0-1991-AE43-8D76-BE5FB3DE5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7D70E-DAE9-C54F-9C7C-F0F72CF5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7" y="708322"/>
            <a:ext cx="5624596" cy="3466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4C875-5958-AC40-9534-0A10862F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454" y="3781425"/>
            <a:ext cx="5237729" cy="32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14:cNvPr>
              <p14:cNvContentPartPr/>
              <p14:nvPr/>
            </p14:nvContentPartPr>
            <p14:xfrm>
              <a:off x="6820996" y="4010576"/>
              <a:ext cx="3167280" cy="1526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6766996" y="3902936"/>
                <a:ext cx="3274920" cy="174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19EFA16-19D4-4C98-80D7-AA0F919B9A6A}"/>
              </a:ext>
            </a:extLst>
          </p:cNvPr>
          <p:cNvGrpSpPr/>
          <p:nvPr/>
        </p:nvGrpSpPr>
        <p:grpSpPr>
          <a:xfrm>
            <a:off x="585076" y="1726016"/>
            <a:ext cx="547560" cy="853920"/>
            <a:chOff x="585076" y="1726016"/>
            <a:chExt cx="54756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14:cNvPr>
                <p14:cNvContentPartPr/>
                <p14:nvPr/>
              </p14:nvContentPartPr>
              <p14:xfrm>
                <a:off x="608836" y="2144696"/>
                <a:ext cx="523800" cy="435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99836" y="2136056"/>
                  <a:ext cx="54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14:cNvPr>
                <p14:cNvContentPartPr/>
                <p14:nvPr/>
              </p14:nvContentPartPr>
              <p14:xfrm>
                <a:off x="585076" y="1782896"/>
                <a:ext cx="149760" cy="31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76436" y="1774256"/>
                  <a:ext cx="167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14:cNvPr>
                <p14:cNvContentPartPr/>
                <p14:nvPr/>
              </p14:nvContentPartPr>
              <p14:xfrm>
                <a:off x="667876" y="1726016"/>
                <a:ext cx="277920" cy="24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58876" y="1717376"/>
                  <a:ext cx="29556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712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14:cNvPr>
              <p14:cNvContentPartPr/>
              <p14:nvPr/>
            </p14:nvContentPartPr>
            <p14:xfrm>
              <a:off x="6881836" y="5940176"/>
              <a:ext cx="3033000" cy="751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828196" y="5832536"/>
                <a:ext cx="3140640" cy="9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1BAE731-F11E-4266-B190-DD0B50F6FE68}"/>
              </a:ext>
            </a:extLst>
          </p:cNvPr>
          <p:cNvGrpSpPr/>
          <p:nvPr/>
        </p:nvGrpSpPr>
        <p:grpSpPr>
          <a:xfrm>
            <a:off x="3099316" y="1695056"/>
            <a:ext cx="707400" cy="1099440"/>
            <a:chOff x="3099316" y="1695056"/>
            <a:chExt cx="707400" cy="10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14:cNvPr>
                <p14:cNvContentPartPr/>
                <p14:nvPr/>
              </p14:nvContentPartPr>
              <p14:xfrm>
                <a:off x="3099316" y="2105456"/>
                <a:ext cx="707400" cy="689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090316" y="2096456"/>
                  <a:ext cx="72504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14:cNvPr>
                <p14:cNvContentPartPr/>
                <p14:nvPr/>
              </p14:nvContentPartPr>
              <p14:xfrm>
                <a:off x="3320716" y="1771376"/>
                <a:ext cx="193320" cy="324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312076" y="1762736"/>
                  <a:ext cx="210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14:cNvPr>
                <p14:cNvContentPartPr/>
                <p14:nvPr/>
              </p14:nvContentPartPr>
              <p14:xfrm>
                <a:off x="3544636" y="1695056"/>
                <a:ext cx="253440" cy="186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35636" y="1686416"/>
                  <a:ext cx="27108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7664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14:cNvPr>
              <p14:cNvContentPartPr/>
              <p14:nvPr/>
            </p14:nvContentPartPr>
            <p14:xfrm>
              <a:off x="6833236" y="1965056"/>
              <a:ext cx="2883240" cy="1658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6779236" y="1857056"/>
                <a:ext cx="2990880" cy="18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C173678-24FC-4D9F-B445-0F70BAF640F1}"/>
              </a:ext>
            </a:extLst>
          </p:cNvPr>
          <p:cNvGrpSpPr/>
          <p:nvPr/>
        </p:nvGrpSpPr>
        <p:grpSpPr>
          <a:xfrm>
            <a:off x="2494516" y="3722216"/>
            <a:ext cx="646200" cy="1072800"/>
            <a:chOff x="2494516" y="3722216"/>
            <a:chExt cx="646200" cy="10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14:cNvPr>
                <p14:cNvContentPartPr/>
                <p14:nvPr/>
              </p14:nvContentPartPr>
              <p14:xfrm>
                <a:off x="2730676" y="4227656"/>
                <a:ext cx="410040" cy="567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721676" y="4219016"/>
                  <a:ext cx="4276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14:cNvPr>
                <p14:cNvContentPartPr/>
                <p14:nvPr/>
              </p14:nvContentPartPr>
              <p14:xfrm>
                <a:off x="2494516" y="3798176"/>
                <a:ext cx="177840" cy="278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485876" y="3789176"/>
                  <a:ext cx="195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14:cNvPr>
                <p14:cNvContentPartPr/>
                <p14:nvPr/>
              </p14:nvContentPartPr>
              <p14:xfrm>
                <a:off x="2671996" y="3722216"/>
                <a:ext cx="241200" cy="186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662996" y="3713216"/>
                  <a:ext cx="2588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7BE8A2B-82AC-456C-965D-6BC528090100}"/>
              </a:ext>
            </a:extLst>
          </p:cNvPr>
          <p:cNvGrpSpPr/>
          <p:nvPr/>
        </p:nvGrpSpPr>
        <p:grpSpPr>
          <a:xfrm>
            <a:off x="5016022" y="1911850"/>
            <a:ext cx="1370880" cy="1241640"/>
            <a:chOff x="4947556" y="1544936"/>
            <a:chExt cx="1370880" cy="124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14:cNvPr>
                <p14:cNvContentPartPr/>
                <p14:nvPr/>
              </p14:nvContentPartPr>
              <p14:xfrm>
                <a:off x="4947556" y="2342696"/>
                <a:ext cx="1236960" cy="165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929556" y="2324696"/>
                  <a:ext cx="1272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14:cNvPr>
                <p14:cNvContentPartPr/>
                <p14:nvPr/>
              </p14:nvContentPartPr>
              <p14:xfrm>
                <a:off x="5282356" y="2521256"/>
                <a:ext cx="27720" cy="17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64716" y="2503256"/>
                  <a:ext cx="63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14:cNvPr>
                <p14:cNvContentPartPr/>
                <p14:nvPr/>
              </p14:nvContentPartPr>
              <p14:xfrm>
                <a:off x="5420596" y="2450336"/>
                <a:ext cx="149400" cy="336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402596" y="2432336"/>
                  <a:ext cx="185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14:cNvPr>
                <p14:cNvContentPartPr/>
                <p14:nvPr/>
              </p14:nvContentPartPr>
              <p14:xfrm>
                <a:off x="4965556" y="1991336"/>
                <a:ext cx="1150200" cy="100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947916" y="1973336"/>
                  <a:ext cx="118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14:cNvPr>
                <p14:cNvContentPartPr/>
                <p14:nvPr/>
              </p14:nvContentPartPr>
              <p14:xfrm>
                <a:off x="5216476" y="2165936"/>
                <a:ext cx="102240" cy="205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198836" y="2148296"/>
                  <a:ext cx="13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14:cNvPr>
                <p14:cNvContentPartPr/>
                <p14:nvPr/>
              </p14:nvContentPartPr>
              <p14:xfrm>
                <a:off x="5398276" y="2167016"/>
                <a:ext cx="160200" cy="18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380636" y="2149016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14:cNvPr>
                <p14:cNvContentPartPr/>
                <p14:nvPr/>
              </p14:nvContentPartPr>
              <p14:xfrm>
                <a:off x="4970956" y="1544936"/>
                <a:ext cx="1347480" cy="272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952956" y="1526936"/>
                  <a:ext cx="1383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14:cNvPr>
                <p14:cNvContentPartPr/>
                <p14:nvPr/>
              </p14:nvContentPartPr>
              <p14:xfrm>
                <a:off x="5435356" y="1740056"/>
                <a:ext cx="44640" cy="219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17716" y="1722056"/>
                  <a:ext cx="80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14:cNvPr>
                <p14:cNvContentPartPr/>
                <p14:nvPr/>
              </p14:nvContentPartPr>
              <p14:xfrm>
                <a:off x="5549476" y="1753016"/>
                <a:ext cx="192960" cy="241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531476" y="1735376"/>
                  <a:ext cx="22860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4909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14:cNvPr>
              <p14:cNvContentPartPr/>
              <p14:nvPr/>
            </p14:nvContentPartPr>
            <p14:xfrm>
              <a:off x="6841156" y="5950256"/>
              <a:ext cx="3001320" cy="813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6787516" y="5842256"/>
                <a:ext cx="3108960" cy="10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4A1F98E-BD9C-44B6-9CFD-A8743006285B}"/>
              </a:ext>
            </a:extLst>
          </p:cNvPr>
          <p:cNvGrpSpPr/>
          <p:nvPr/>
        </p:nvGrpSpPr>
        <p:grpSpPr>
          <a:xfrm>
            <a:off x="5368036" y="2877296"/>
            <a:ext cx="283320" cy="325080"/>
            <a:chOff x="5368036" y="2877296"/>
            <a:chExt cx="283320" cy="32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14:cNvPr>
                <p14:cNvContentPartPr/>
                <p14:nvPr/>
              </p14:nvContentPartPr>
              <p14:xfrm>
                <a:off x="5368036" y="2877296"/>
                <a:ext cx="28800" cy="270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50396" y="2859656"/>
                  <a:ext cx="64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14:cNvPr>
                <p14:cNvContentPartPr/>
                <p14:nvPr/>
              </p14:nvContentPartPr>
              <p14:xfrm>
                <a:off x="5447236" y="2896376"/>
                <a:ext cx="20412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9236" y="2878736"/>
                  <a:ext cx="239760" cy="34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8050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CCB33AA-1C55-4FDC-A694-8B81FCF26D95}"/>
              </a:ext>
            </a:extLst>
          </p:cNvPr>
          <p:cNvGrpSpPr/>
          <p:nvPr/>
        </p:nvGrpSpPr>
        <p:grpSpPr>
          <a:xfrm>
            <a:off x="5336356" y="2899976"/>
            <a:ext cx="264960" cy="295920"/>
            <a:chOff x="5336356" y="2899976"/>
            <a:chExt cx="264960" cy="295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14:cNvPr>
                <p14:cNvContentPartPr/>
                <p14:nvPr/>
              </p14:nvContentPartPr>
              <p14:xfrm>
                <a:off x="5336356" y="2923016"/>
                <a:ext cx="18000" cy="22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18356" y="2905016"/>
                  <a:ext cx="53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14:cNvPr>
                <p14:cNvContentPartPr/>
                <p14:nvPr/>
              </p14:nvContentPartPr>
              <p14:xfrm>
                <a:off x="5442556" y="2899976"/>
                <a:ext cx="158760" cy="295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4916" y="2882336"/>
                  <a:ext cx="194400" cy="33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76938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A10B17E-585D-4C17-AB6D-702876955236}"/>
              </a:ext>
            </a:extLst>
          </p:cNvPr>
          <p:cNvGrpSpPr/>
          <p:nvPr/>
        </p:nvGrpSpPr>
        <p:grpSpPr>
          <a:xfrm>
            <a:off x="3752356" y="2400296"/>
            <a:ext cx="355680" cy="1285920"/>
            <a:chOff x="3752356" y="2400296"/>
            <a:chExt cx="355680" cy="12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14:cNvPr>
                <p14:cNvContentPartPr/>
                <p14:nvPr/>
              </p14:nvContentPartPr>
              <p14:xfrm>
                <a:off x="3752356" y="2901056"/>
                <a:ext cx="355680" cy="785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43356" y="2892416"/>
                  <a:ext cx="37332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14:cNvPr>
                <p14:cNvContentPartPr/>
                <p14:nvPr/>
              </p14:nvContentPartPr>
              <p14:xfrm>
                <a:off x="3836236" y="2400296"/>
                <a:ext cx="140400" cy="28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827596" y="2391656"/>
                  <a:ext cx="158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14:cNvPr>
                <p14:cNvContentPartPr/>
                <p14:nvPr/>
              </p14:nvContentPartPr>
              <p14:xfrm>
                <a:off x="3960796" y="2404616"/>
                <a:ext cx="145800" cy="20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951796" y="2395976"/>
                  <a:ext cx="163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754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F22706-72AA-4A0B-8ABF-BE25E5FEF388}"/>
              </a:ext>
            </a:extLst>
          </p:cNvPr>
          <p:cNvGrpSpPr/>
          <p:nvPr/>
        </p:nvGrpSpPr>
        <p:grpSpPr>
          <a:xfrm>
            <a:off x="3025516" y="1767416"/>
            <a:ext cx="953280" cy="1109520"/>
            <a:chOff x="3025516" y="1767416"/>
            <a:chExt cx="95328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14:cNvPr>
                <p14:cNvContentPartPr/>
                <p14:nvPr/>
              </p14:nvContentPartPr>
              <p14:xfrm>
                <a:off x="3025516" y="2159456"/>
                <a:ext cx="780840" cy="717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016876" y="2150456"/>
                  <a:ext cx="7984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14:cNvPr>
                <p14:cNvContentPartPr/>
                <p14:nvPr/>
              </p14:nvContentPartPr>
              <p14:xfrm>
                <a:off x="3522316" y="1833296"/>
                <a:ext cx="176040" cy="28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513676" y="1824296"/>
                  <a:ext cx="193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14:cNvPr>
                <p14:cNvContentPartPr/>
                <p14:nvPr/>
              </p14:nvContentPartPr>
              <p14:xfrm>
                <a:off x="3674956" y="1767416"/>
                <a:ext cx="303840" cy="245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665956" y="1758776"/>
                  <a:ext cx="3214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8171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6C9F4AC-7224-40B5-9746-32258CFB092E}"/>
              </a:ext>
            </a:extLst>
          </p:cNvPr>
          <p:cNvGrpSpPr/>
          <p:nvPr/>
        </p:nvGrpSpPr>
        <p:grpSpPr>
          <a:xfrm>
            <a:off x="2232076" y="1318136"/>
            <a:ext cx="1278360" cy="511560"/>
            <a:chOff x="2232076" y="1318136"/>
            <a:chExt cx="127836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14:cNvPr>
                <p14:cNvContentPartPr/>
                <p14:nvPr/>
              </p14:nvContentPartPr>
              <p14:xfrm>
                <a:off x="2232076" y="1331096"/>
                <a:ext cx="785880" cy="49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223076" y="1322456"/>
                  <a:ext cx="8035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14:cNvPr>
                <p14:cNvContentPartPr/>
                <p14:nvPr/>
              </p14:nvContentPartPr>
              <p14:xfrm>
                <a:off x="3118396" y="1318136"/>
                <a:ext cx="392040" cy="307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109396" y="1309136"/>
                  <a:ext cx="4096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41564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5D16383-B651-42BB-9008-2081989EC7CC}"/>
              </a:ext>
            </a:extLst>
          </p:cNvPr>
          <p:cNvGrpSpPr/>
          <p:nvPr/>
        </p:nvGrpSpPr>
        <p:grpSpPr>
          <a:xfrm>
            <a:off x="2471836" y="1308776"/>
            <a:ext cx="1778760" cy="868680"/>
            <a:chOff x="2471836" y="1308776"/>
            <a:chExt cx="177876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14:cNvPr>
                <p14:cNvContentPartPr/>
                <p14:nvPr/>
              </p14:nvContentPartPr>
              <p14:xfrm>
                <a:off x="2471836" y="1363136"/>
                <a:ext cx="17208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462836" y="1354136"/>
                  <a:ext cx="189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14:cNvPr>
                <p14:cNvContentPartPr/>
                <p14:nvPr/>
              </p14:nvContentPartPr>
              <p14:xfrm>
                <a:off x="2603956" y="1308776"/>
                <a:ext cx="195840" cy="22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594956" y="1299776"/>
                  <a:ext cx="213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14:cNvPr>
                <p14:cNvContentPartPr/>
                <p14:nvPr/>
              </p14:nvContentPartPr>
              <p14:xfrm>
                <a:off x="2822116" y="1591736"/>
                <a:ext cx="393480" cy="308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813476" y="1583096"/>
                  <a:ext cx="411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14:cNvPr>
                <p14:cNvContentPartPr/>
                <p14:nvPr/>
              </p14:nvContentPartPr>
              <p14:xfrm>
                <a:off x="3137836" y="1782896"/>
                <a:ext cx="171360" cy="179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129196" y="1774256"/>
                  <a:ext cx="189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14:cNvPr>
                <p14:cNvContentPartPr/>
                <p14:nvPr/>
              </p14:nvContentPartPr>
              <p14:xfrm>
                <a:off x="3374716" y="1981256"/>
                <a:ext cx="607320" cy="19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66076" y="1972256"/>
                  <a:ext cx="624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14:cNvPr>
                <p14:cNvContentPartPr/>
                <p14:nvPr/>
              </p14:nvContentPartPr>
              <p14:xfrm>
                <a:off x="3956836" y="1744376"/>
                <a:ext cx="120240" cy="241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947836" y="1735736"/>
                  <a:ext cx="13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14:cNvPr>
                <p14:cNvContentPartPr/>
                <p14:nvPr/>
              </p14:nvContentPartPr>
              <p14:xfrm>
                <a:off x="4107316" y="1598576"/>
                <a:ext cx="143280" cy="394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098676" y="1589576"/>
                  <a:ext cx="160920" cy="41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9767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8E18-A2BF-514F-8259-12FFEBBC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colorFlip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D312-D236-DC4F-9D49-9AA0DB56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D234F-F66B-2244-B5D0-EE5C505099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CC45B-2EF3-9046-8AC0-FD6C3C973F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BC96F-B09F-46FD-A45D-2520DD8D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34" y="1479413"/>
            <a:ext cx="6904653" cy="460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62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684A-A9E5-4F76-9212-5C00B69A4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2F06A-5DC3-4E8C-9B23-3E4861A9E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1AF8E-53D9-497D-A5C7-0F8F821EB7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28781-7967-427D-BCE2-7227FD6C3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69888-E6D2-412D-BE65-EC0114760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91" y="812592"/>
            <a:ext cx="7728786" cy="641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9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Using iteration instead of recursion for Tree operations</a:t>
            </a:r>
          </a:p>
          <a:p>
            <a:pPr lvl="2"/>
            <a:r>
              <a:rPr lang="en-US" dirty="0"/>
              <a:t>Find in BST</a:t>
            </a:r>
          </a:p>
          <a:p>
            <a:pPr lvl="2"/>
            <a:r>
              <a:rPr lang="en-US" dirty="0"/>
              <a:t>Preorder traversal</a:t>
            </a:r>
          </a:p>
          <a:p>
            <a:pPr lvl="2"/>
            <a:r>
              <a:rPr lang="en-US" dirty="0" err="1"/>
              <a:t>Inorder</a:t>
            </a:r>
            <a:r>
              <a:rPr lang="en-US" dirty="0"/>
              <a:t> traversal</a:t>
            </a:r>
          </a:p>
          <a:p>
            <a:pPr lvl="2"/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1334</Words>
  <Application>Microsoft Macintosh PowerPoint</Application>
  <PresentationFormat>Custom</PresentationFormat>
  <Paragraphs>250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Helvetica</vt:lpstr>
      <vt:lpstr>Lato Extended</vt:lpstr>
      <vt:lpstr>Times New Roman</vt:lpstr>
      <vt:lpstr>1_Office Theme</vt:lpstr>
      <vt:lpstr>Office Theme</vt:lpstr>
      <vt:lpstr>2_Office Theme</vt:lpstr>
      <vt:lpstr>Algorithms and Data Structures 2 CS 1501</vt:lpstr>
      <vt:lpstr>Announcements</vt:lpstr>
      <vt:lpstr>Last lecture …</vt:lpstr>
      <vt:lpstr>Muddiest points</vt:lpstr>
      <vt:lpstr>rotateLeft</vt:lpstr>
      <vt:lpstr>rotateRight</vt:lpstr>
      <vt:lpstr>colorFlip</vt:lpstr>
      <vt:lpstr>Violation Correction</vt:lpstr>
      <vt:lpstr>This Lecture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Why use iteration instead of recursion?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In-ORDER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Post-order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2021-09-01T05:40:55Z</dcterms:modified>
</cp:coreProperties>
</file>